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sldIdLst>
    <p:sldId id="788" r:id="rId3"/>
    <p:sldId id="549" r:id="rId4"/>
    <p:sldId id="677" r:id="rId5"/>
    <p:sldId id="552" r:id="rId6"/>
    <p:sldId id="639" r:id="rId7"/>
    <p:sldId id="754" r:id="rId8"/>
    <p:sldId id="262" r:id="rId9"/>
    <p:sldId id="790" r:id="rId10"/>
    <p:sldId id="789" r:id="rId11"/>
    <p:sldId id="783" r:id="rId12"/>
    <p:sldId id="566" r:id="rId13"/>
    <p:sldId id="784" r:id="rId14"/>
    <p:sldId id="791" r:id="rId15"/>
    <p:sldId id="764" r:id="rId16"/>
    <p:sldId id="271" r:id="rId17"/>
  </p:sldIdLst>
  <p:sldSz cx="24384000" cy="13716000"/>
  <p:notesSz cx="6858000" cy="91440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3F9548-781E-4B60-BE0B-1B989ED463A5}">
          <p14:sldIdLst>
            <p14:sldId id="788"/>
            <p14:sldId id="549"/>
            <p14:sldId id="677"/>
            <p14:sldId id="552"/>
            <p14:sldId id="639"/>
            <p14:sldId id="754"/>
            <p14:sldId id="262"/>
            <p14:sldId id="790"/>
            <p14:sldId id="789"/>
            <p14:sldId id="783"/>
            <p14:sldId id="566"/>
            <p14:sldId id="784"/>
            <p14:sldId id="791"/>
            <p14:sldId id="76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3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45" d="100"/>
          <a:sy n="45" d="100"/>
        </p:scale>
        <p:origin x="370" y="48"/>
      </p:cViewPr>
      <p:guideLst>
        <p:guide orient="horz" pos="2123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7ED90-B32B-48E5-A337-F1A0B830E4DB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6B43-457F-47E3-A7BC-EB77F9ECB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811365" y="17145"/>
            <a:ext cx="4447540" cy="16008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  <a:t>27.09.2022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609435" y="0"/>
            <a:ext cx="4627245" cy="16656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9" Type="http://schemas.openxmlformats.org/officeDocument/2006/relationships/slideLayout" Target="../slideLayouts/slideLayout1.xml"/><Relationship Id="rId21" Type="http://schemas.openxmlformats.org/officeDocument/2006/relationships/tags" Target="../tags/tag40.xml"/><Relationship Id="rId34" Type="http://schemas.openxmlformats.org/officeDocument/2006/relationships/tags" Target="../tags/tag53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tags" Target="../tags/tag48.xml"/><Relationship Id="rId41" Type="http://schemas.openxmlformats.org/officeDocument/2006/relationships/image" Target="../media/image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32" Type="http://schemas.openxmlformats.org/officeDocument/2006/relationships/tags" Target="../tags/tag51.xml"/><Relationship Id="rId37" Type="http://schemas.openxmlformats.org/officeDocument/2006/relationships/tags" Target="../tags/tag56.xml"/><Relationship Id="rId40" Type="http://schemas.openxmlformats.org/officeDocument/2006/relationships/notesSlide" Target="../notesSlides/notesSlide5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36" Type="http://schemas.openxmlformats.org/officeDocument/2006/relationships/tags" Target="../tags/tag55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tags" Target="../tags/tag50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tags" Target="../tags/tag49.xml"/><Relationship Id="rId35" Type="http://schemas.openxmlformats.org/officeDocument/2006/relationships/tags" Target="../tags/tag54.xml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33" Type="http://schemas.openxmlformats.org/officeDocument/2006/relationships/tags" Target="../tags/tag52.xml"/><Relationship Id="rId38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tags" Target="../tags/tag60.xml"/><Relationship Id="rId21" Type="http://schemas.openxmlformats.org/officeDocument/2006/relationships/tags" Target="../tags/tag78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image" Target="../media/image5.png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notesSlide" Target="../notesSlides/notesSlide7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303568" y="7893654"/>
            <a:ext cx="11809879" cy="1109345"/>
            <a:chOff x="1728868" y="1771060"/>
            <a:chExt cx="11358596" cy="1109345"/>
          </a:xfrm>
        </p:grpSpPr>
        <p:sp>
          <p:nvSpPr>
            <p:cNvPr id="2" name="text 10"/>
            <p:cNvSpPr/>
            <p:nvPr/>
          </p:nvSpPr>
          <p:spPr>
            <a:xfrm>
              <a:off x="1728868" y="1771060"/>
              <a:ext cx="11358596" cy="110934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zh-CN" altLang="en-US" sz="7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主讲老师：</a:t>
              </a:r>
              <a:r>
                <a:rPr kumimoji="0" lang="en-US" altLang="zh-CN" sz="7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Wilia</a:t>
              </a:r>
              <a:r>
                <a:rPr kumimoji="0" lang="zh-CN" altLang="en-US" sz="7200" i="0" u="none" strike="noStrike" kern="1200" cap="none" spc="6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老师</a:t>
              </a:r>
              <a:endParaRPr kumimoji="0" lang="zh-CN" altLang="en-US" sz="7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2211" y="8154144"/>
            <a:ext cx="8697681" cy="588366"/>
            <a:chOff x="0" y="0"/>
            <a:chExt cx="8697681" cy="588366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58836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42" y="2897538"/>
            <a:ext cx="18310226" cy="1605913"/>
            <a:chOff x="947776" y="753082"/>
            <a:chExt cx="14530621" cy="292692"/>
          </a:xfrm>
        </p:grpSpPr>
        <p:sp>
          <p:nvSpPr>
            <p:cNvPr id="4" name="text 12"/>
            <p:cNvSpPr/>
            <p:nvPr/>
          </p:nvSpPr>
          <p:spPr>
            <a:xfrm>
              <a:off x="947776" y="753082"/>
              <a:ext cx="14530621" cy="292692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2208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期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1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班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  </a:t>
              </a:r>
              <a:r>
                <a:rPr kumimoji="0" lang="zh-CN" altLang="en-US" sz="12000" i="0" u="none" strike="noStrike" kern="1200" cap="none" spc="0" normalizeH="0" baseline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数据分析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967720" y="5417820"/>
            <a:ext cx="117951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ym typeface="+mn-ea"/>
              </a:rPr>
              <a:t>12 —</a:t>
            </a:r>
            <a:r>
              <a:rPr lang="en-US" altLang="zh-CN" sz="8000" dirty="0">
                <a:sym typeface="+mn-ea"/>
              </a:rPr>
              <a:t>  </a:t>
            </a:r>
            <a:r>
              <a:rPr lang="zh-CN" altLang="en-US" sz="8000" dirty="0">
                <a:sym typeface="+mn-ea"/>
              </a:rPr>
              <a:t>动画图：</a:t>
            </a:r>
            <a:r>
              <a:rPr lang="en-US" sz="8000" dirty="0" err="1">
                <a:sym typeface="+mn-ea"/>
              </a:rPr>
              <a:t>pyecharts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31"/>
            <a:chOff x="3866082" y="69041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绘图的基本实现</a:t>
              </a:r>
            </a:p>
          </p:txBody>
        </p:sp>
      </p:grpSp>
      <p:sp>
        <p:nvSpPr>
          <p:cNvPr id="17" name="任意多边形 16"/>
          <p:cNvSpPr/>
          <p:nvPr>
            <p:custDataLst>
              <p:tags r:id="rId2"/>
            </p:custDataLst>
          </p:nvPr>
        </p:nvSpPr>
        <p:spPr>
          <a:xfrm>
            <a:off x="7716250" y="3370415"/>
            <a:ext cx="2977284" cy="137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chemeClr val="accent5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 rot="13260000">
            <a:off x="14751528" y="5985338"/>
            <a:ext cx="1840313" cy="196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516" y="4499"/>
                  <a:pt x="14591" y="8500"/>
                  <a:pt x="10132" y="11778"/>
                </a:cubicBezTo>
                <a:cubicBezTo>
                  <a:pt x="8255" y="13157"/>
                  <a:pt x="5662" y="14203"/>
                  <a:pt x="4109" y="12842"/>
                </a:cubicBezTo>
                <a:cubicBezTo>
                  <a:pt x="1726" y="10754"/>
                  <a:pt x="4412" y="6732"/>
                  <a:pt x="8055" y="7797"/>
                </a:cubicBezTo>
                <a:cubicBezTo>
                  <a:pt x="11161" y="8705"/>
                  <a:pt x="11409" y="12598"/>
                  <a:pt x="9408" y="15522"/>
                </a:cubicBezTo>
                <a:cubicBezTo>
                  <a:pt x="7373" y="18496"/>
                  <a:pt x="3870" y="20653"/>
                  <a:pt x="0" y="21600"/>
                </a:cubicBezTo>
              </a:path>
            </a:pathLst>
          </a:custGeom>
          <a:ln w="50800" cap="rnd">
            <a:solidFill>
              <a:schemeClr val="accent4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flipH="1">
            <a:off x="14327373" y="3394564"/>
            <a:ext cx="2977284" cy="137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chemeClr val="accent3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>
            <p:custDataLst>
              <p:tags r:id="rId5"/>
            </p:custDataLst>
          </p:nvPr>
        </p:nvSpPr>
        <p:spPr>
          <a:xfrm>
            <a:off x="9988032" y="6166881"/>
            <a:ext cx="5204898" cy="2772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387"/>
                </a:moveTo>
                <a:lnTo>
                  <a:pt x="60" y="21600"/>
                </a:lnTo>
                <a:lnTo>
                  <a:pt x="0" y="213"/>
                </a:lnTo>
                <a:lnTo>
                  <a:pt x="21540" y="0"/>
                </a:lnTo>
                <a:cubicBezTo>
                  <a:pt x="21540" y="0"/>
                  <a:pt x="21600" y="21387"/>
                  <a:pt x="21600" y="21387"/>
                </a:cubicBezTo>
                <a:close/>
              </a:path>
            </a:pathLst>
          </a:custGeom>
          <a:solidFill>
            <a:srgbClr val="565F68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>
            <p:custDataLst>
              <p:tags r:id="rId6"/>
            </p:custDataLst>
          </p:nvPr>
        </p:nvSpPr>
        <p:spPr>
          <a:xfrm>
            <a:off x="9988032" y="4454257"/>
            <a:ext cx="5190440" cy="1743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762" y="0"/>
                </a:lnTo>
                <a:lnTo>
                  <a:pt x="21600" y="21261"/>
                </a:lnTo>
                <a:cubicBezTo>
                  <a:pt x="21600" y="21261"/>
                  <a:pt x="0" y="21600"/>
                  <a:pt x="0" y="21600"/>
                </a:cubicBezTo>
                <a:close/>
              </a:path>
            </a:pathLst>
          </a:custGeom>
          <a:solidFill>
            <a:srgbClr val="565F68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7"/>
            </p:custDataLst>
          </p:nvPr>
        </p:nvSpPr>
        <p:spPr>
          <a:xfrm>
            <a:off x="10449989" y="3913429"/>
            <a:ext cx="4158083" cy="3633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07" y="21600"/>
                </a:moveTo>
                <a:lnTo>
                  <a:pt x="21600" y="15163"/>
                </a:lnTo>
                <a:lnTo>
                  <a:pt x="21581" y="0"/>
                </a:lnTo>
                <a:lnTo>
                  <a:pt x="0" y="0"/>
                </a:lnTo>
                <a:lnTo>
                  <a:pt x="31" y="14971"/>
                </a:lnTo>
                <a:cubicBezTo>
                  <a:pt x="31" y="14971"/>
                  <a:pt x="11107" y="21600"/>
                  <a:pt x="11107" y="21600"/>
                </a:cubicBezTo>
                <a:close/>
              </a:path>
            </a:pathLst>
          </a:custGeom>
          <a:gradFill flip="none" rotWithShape="1">
            <a:gsLst>
              <a:gs pos="11819">
                <a:srgbClr val="E3E5E7"/>
              </a:gs>
              <a:gs pos="20041">
                <a:srgbClr val="F1F2F3"/>
              </a:gs>
              <a:gs pos="51899">
                <a:srgbClr val="FFFFFF"/>
              </a:gs>
            </a:gsLst>
            <a:lin ang="16200000" scaled="0"/>
          </a:gradFill>
          <a:ln w="12700" cap="flat">
            <a:noFill/>
            <a:miter lim="400000"/>
          </a:ln>
          <a:effectLst>
            <a:outerShdw blurRad="203200" dist="48429" dir="5400000" rotWithShape="0">
              <a:srgbClr val="000000"/>
            </a:outerShdw>
          </a:effec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8"/>
            </p:custDataLst>
          </p:nvPr>
        </p:nvSpPr>
        <p:spPr>
          <a:xfrm>
            <a:off x="9999299" y="6189417"/>
            <a:ext cx="2602455" cy="2745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692"/>
                </a:lnTo>
                <a:lnTo>
                  <a:pt x="120" y="21600"/>
                </a:lnTo>
                <a:cubicBezTo>
                  <a:pt x="120" y="2160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>
            <p:custDataLst>
              <p:tags r:id="rId9"/>
            </p:custDataLst>
          </p:nvPr>
        </p:nvSpPr>
        <p:spPr>
          <a:xfrm>
            <a:off x="12579219" y="6166881"/>
            <a:ext cx="2602444" cy="274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80" y="0"/>
                </a:moveTo>
                <a:lnTo>
                  <a:pt x="0" y="10908"/>
                </a:lnTo>
                <a:lnTo>
                  <a:pt x="21600" y="21600"/>
                </a:lnTo>
                <a:cubicBezTo>
                  <a:pt x="21600" y="21600"/>
                  <a:pt x="21480" y="0"/>
                  <a:pt x="2148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10"/>
            </p:custDataLst>
          </p:nvPr>
        </p:nvSpPr>
        <p:spPr>
          <a:xfrm>
            <a:off x="10002495" y="7553042"/>
            <a:ext cx="5190435" cy="1386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0" y="0"/>
                </a:moveTo>
                <a:lnTo>
                  <a:pt x="0" y="21600"/>
                </a:lnTo>
                <a:lnTo>
                  <a:pt x="21600" y="21174"/>
                </a:lnTo>
                <a:cubicBezTo>
                  <a:pt x="21600" y="21174"/>
                  <a:pt x="10770" y="0"/>
                  <a:pt x="1077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11"/>
            </p:custDataLst>
          </p:nvPr>
        </p:nvSpPr>
        <p:spPr>
          <a:xfrm>
            <a:off x="11036061" y="4397912"/>
            <a:ext cx="3097794" cy="2139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95" extrusionOk="0">
                <a:moveTo>
                  <a:pt x="20946" y="0"/>
                </a:moveTo>
                <a:lnTo>
                  <a:pt x="643" y="156"/>
                </a:lnTo>
                <a:cubicBezTo>
                  <a:pt x="286" y="159"/>
                  <a:pt x="-2" y="581"/>
                  <a:pt x="0" y="1098"/>
                </a:cubicBezTo>
                <a:cubicBezTo>
                  <a:pt x="2" y="1615"/>
                  <a:pt x="294" y="2036"/>
                  <a:pt x="650" y="2033"/>
                </a:cubicBezTo>
                <a:lnTo>
                  <a:pt x="20951" y="1876"/>
                </a:lnTo>
                <a:cubicBezTo>
                  <a:pt x="21307" y="1874"/>
                  <a:pt x="21598" y="1451"/>
                  <a:pt x="21596" y="935"/>
                </a:cubicBezTo>
                <a:cubicBezTo>
                  <a:pt x="21594" y="418"/>
                  <a:pt x="21302" y="-3"/>
                  <a:pt x="20946" y="0"/>
                </a:cubicBezTo>
                <a:close/>
                <a:moveTo>
                  <a:pt x="20943" y="3867"/>
                </a:moveTo>
                <a:lnTo>
                  <a:pt x="643" y="4023"/>
                </a:lnTo>
                <a:cubicBezTo>
                  <a:pt x="286" y="4026"/>
                  <a:pt x="-2" y="4448"/>
                  <a:pt x="0" y="4965"/>
                </a:cubicBezTo>
                <a:cubicBezTo>
                  <a:pt x="2" y="5481"/>
                  <a:pt x="294" y="5902"/>
                  <a:pt x="650" y="5900"/>
                </a:cubicBezTo>
                <a:lnTo>
                  <a:pt x="20951" y="5747"/>
                </a:lnTo>
                <a:cubicBezTo>
                  <a:pt x="21307" y="5744"/>
                  <a:pt x="21598" y="5318"/>
                  <a:pt x="21596" y="4801"/>
                </a:cubicBezTo>
                <a:cubicBezTo>
                  <a:pt x="21594" y="4285"/>
                  <a:pt x="21300" y="3864"/>
                  <a:pt x="20943" y="3867"/>
                </a:cubicBezTo>
                <a:close/>
                <a:moveTo>
                  <a:pt x="20946" y="7734"/>
                </a:moveTo>
                <a:lnTo>
                  <a:pt x="643" y="7890"/>
                </a:lnTo>
                <a:cubicBezTo>
                  <a:pt x="286" y="7893"/>
                  <a:pt x="-2" y="8315"/>
                  <a:pt x="0" y="8832"/>
                </a:cubicBezTo>
                <a:cubicBezTo>
                  <a:pt x="2" y="9348"/>
                  <a:pt x="294" y="9769"/>
                  <a:pt x="650" y="9766"/>
                </a:cubicBezTo>
                <a:lnTo>
                  <a:pt x="20951" y="9610"/>
                </a:lnTo>
                <a:cubicBezTo>
                  <a:pt x="21307" y="9608"/>
                  <a:pt x="21598" y="9185"/>
                  <a:pt x="21596" y="8668"/>
                </a:cubicBezTo>
                <a:cubicBezTo>
                  <a:pt x="21594" y="8152"/>
                  <a:pt x="21302" y="7731"/>
                  <a:pt x="20946" y="7734"/>
                </a:cubicBezTo>
                <a:close/>
                <a:moveTo>
                  <a:pt x="20943" y="11714"/>
                </a:moveTo>
                <a:lnTo>
                  <a:pt x="643" y="11870"/>
                </a:lnTo>
                <a:cubicBezTo>
                  <a:pt x="286" y="11873"/>
                  <a:pt x="-2" y="12296"/>
                  <a:pt x="0" y="12812"/>
                </a:cubicBezTo>
                <a:cubicBezTo>
                  <a:pt x="2" y="13329"/>
                  <a:pt x="294" y="13749"/>
                  <a:pt x="650" y="13747"/>
                </a:cubicBezTo>
                <a:lnTo>
                  <a:pt x="20951" y="13594"/>
                </a:lnTo>
                <a:cubicBezTo>
                  <a:pt x="21307" y="13592"/>
                  <a:pt x="21598" y="13166"/>
                  <a:pt x="21596" y="12649"/>
                </a:cubicBezTo>
                <a:cubicBezTo>
                  <a:pt x="21594" y="12133"/>
                  <a:pt x="21300" y="11711"/>
                  <a:pt x="20943" y="11714"/>
                </a:cubicBezTo>
                <a:close/>
                <a:moveTo>
                  <a:pt x="20946" y="15581"/>
                </a:moveTo>
                <a:lnTo>
                  <a:pt x="643" y="15737"/>
                </a:lnTo>
                <a:cubicBezTo>
                  <a:pt x="286" y="15740"/>
                  <a:pt x="-2" y="16163"/>
                  <a:pt x="0" y="16679"/>
                </a:cubicBezTo>
                <a:cubicBezTo>
                  <a:pt x="2" y="17196"/>
                  <a:pt x="294" y="17617"/>
                  <a:pt x="650" y="17614"/>
                </a:cubicBezTo>
                <a:lnTo>
                  <a:pt x="20951" y="17458"/>
                </a:lnTo>
                <a:cubicBezTo>
                  <a:pt x="21307" y="17455"/>
                  <a:pt x="21598" y="17032"/>
                  <a:pt x="21596" y="16516"/>
                </a:cubicBezTo>
                <a:cubicBezTo>
                  <a:pt x="21594" y="15999"/>
                  <a:pt x="21302" y="15578"/>
                  <a:pt x="20946" y="15581"/>
                </a:cubicBezTo>
                <a:close/>
                <a:moveTo>
                  <a:pt x="20943" y="19562"/>
                </a:moveTo>
                <a:lnTo>
                  <a:pt x="643" y="19718"/>
                </a:lnTo>
                <a:cubicBezTo>
                  <a:pt x="286" y="19721"/>
                  <a:pt x="-2" y="20143"/>
                  <a:pt x="0" y="20660"/>
                </a:cubicBezTo>
                <a:cubicBezTo>
                  <a:pt x="2" y="21176"/>
                  <a:pt x="294" y="21597"/>
                  <a:pt x="650" y="21594"/>
                </a:cubicBezTo>
                <a:lnTo>
                  <a:pt x="20951" y="21442"/>
                </a:lnTo>
                <a:cubicBezTo>
                  <a:pt x="21307" y="21439"/>
                  <a:pt x="21598" y="21013"/>
                  <a:pt x="21596" y="20496"/>
                </a:cubicBezTo>
                <a:cubicBezTo>
                  <a:pt x="21594" y="19980"/>
                  <a:pt x="21300" y="19559"/>
                  <a:pt x="20943" y="195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12"/>
            </p:custDataLst>
          </p:nvPr>
        </p:nvSpPr>
        <p:spPr>
          <a:xfrm>
            <a:off x="17192854" y="6568316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>
            <p:custDataLst>
              <p:tags r:id="rId13"/>
            </p:custDataLst>
          </p:nvPr>
        </p:nvSpPr>
        <p:spPr>
          <a:xfrm>
            <a:off x="17427133" y="6771173"/>
            <a:ext cx="609219" cy="614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4" h="21526" extrusionOk="0">
                <a:moveTo>
                  <a:pt x="20436" y="25"/>
                </a:moveTo>
                <a:cubicBezTo>
                  <a:pt x="20097" y="-74"/>
                  <a:pt x="19745" y="130"/>
                  <a:pt x="19648" y="477"/>
                </a:cubicBezTo>
                <a:cubicBezTo>
                  <a:pt x="19645" y="495"/>
                  <a:pt x="19149" y="2222"/>
                  <a:pt x="17665" y="2967"/>
                </a:cubicBezTo>
                <a:cubicBezTo>
                  <a:pt x="16164" y="3721"/>
                  <a:pt x="15521" y="4638"/>
                  <a:pt x="15226" y="5356"/>
                </a:cubicBezTo>
                <a:cubicBezTo>
                  <a:pt x="14043" y="4250"/>
                  <a:pt x="12529" y="3621"/>
                  <a:pt x="10915" y="3621"/>
                </a:cubicBezTo>
                <a:cubicBezTo>
                  <a:pt x="9201" y="3621"/>
                  <a:pt x="7593" y="4309"/>
                  <a:pt x="6382" y="5545"/>
                </a:cubicBezTo>
                <a:lnTo>
                  <a:pt x="1874" y="10147"/>
                </a:lnTo>
                <a:cubicBezTo>
                  <a:pt x="-625" y="12698"/>
                  <a:pt x="-625" y="16849"/>
                  <a:pt x="1874" y="19401"/>
                </a:cubicBezTo>
                <a:lnTo>
                  <a:pt x="2084" y="19615"/>
                </a:lnTo>
                <a:cubicBezTo>
                  <a:pt x="3295" y="20852"/>
                  <a:pt x="4905" y="21526"/>
                  <a:pt x="6616" y="21526"/>
                </a:cubicBezTo>
                <a:cubicBezTo>
                  <a:pt x="8328" y="21526"/>
                  <a:pt x="9939" y="20852"/>
                  <a:pt x="11149" y="19615"/>
                </a:cubicBezTo>
                <a:lnTo>
                  <a:pt x="15657" y="15013"/>
                </a:lnTo>
                <a:cubicBezTo>
                  <a:pt x="17937" y="12686"/>
                  <a:pt x="18115" y="9036"/>
                  <a:pt x="16236" y="6475"/>
                </a:cubicBezTo>
                <a:cubicBezTo>
                  <a:pt x="16237" y="6447"/>
                  <a:pt x="16263" y="6428"/>
                  <a:pt x="16261" y="6400"/>
                </a:cubicBezTo>
                <a:cubicBezTo>
                  <a:pt x="16261" y="6387"/>
                  <a:pt x="16216" y="5148"/>
                  <a:pt x="18232" y="4136"/>
                </a:cubicBezTo>
                <a:cubicBezTo>
                  <a:pt x="20223" y="3136"/>
                  <a:pt x="20853" y="924"/>
                  <a:pt x="20880" y="829"/>
                </a:cubicBezTo>
                <a:cubicBezTo>
                  <a:pt x="20975" y="482"/>
                  <a:pt x="20777" y="123"/>
                  <a:pt x="20436" y="25"/>
                </a:cubicBezTo>
                <a:close/>
                <a:moveTo>
                  <a:pt x="10915" y="4928"/>
                </a:moveTo>
                <a:cubicBezTo>
                  <a:pt x="12287" y="4928"/>
                  <a:pt x="13579" y="5473"/>
                  <a:pt x="14549" y="6462"/>
                </a:cubicBezTo>
                <a:lnTo>
                  <a:pt x="14758" y="6676"/>
                </a:lnTo>
                <a:cubicBezTo>
                  <a:pt x="16760" y="8718"/>
                  <a:pt x="16760" y="12039"/>
                  <a:pt x="14758" y="14082"/>
                </a:cubicBezTo>
                <a:lnTo>
                  <a:pt x="14179" y="14673"/>
                </a:lnTo>
                <a:cubicBezTo>
                  <a:pt x="9254" y="11883"/>
                  <a:pt x="7175" y="7993"/>
                  <a:pt x="6727" y="7041"/>
                </a:cubicBezTo>
                <a:lnTo>
                  <a:pt x="7294" y="6462"/>
                </a:lnTo>
                <a:cubicBezTo>
                  <a:pt x="8262" y="5473"/>
                  <a:pt x="9545" y="4928"/>
                  <a:pt x="10915" y="4928"/>
                </a:cubicBezTo>
                <a:close/>
                <a:moveTo>
                  <a:pt x="6247" y="7531"/>
                </a:moveTo>
                <a:cubicBezTo>
                  <a:pt x="6895" y="8850"/>
                  <a:pt x="9011" y="12438"/>
                  <a:pt x="13711" y="15151"/>
                </a:cubicBezTo>
                <a:lnTo>
                  <a:pt x="10250" y="18684"/>
                </a:lnTo>
                <a:cubicBezTo>
                  <a:pt x="9281" y="19674"/>
                  <a:pt x="7986" y="20218"/>
                  <a:pt x="6616" y="20218"/>
                </a:cubicBezTo>
                <a:cubicBezTo>
                  <a:pt x="5246" y="20218"/>
                  <a:pt x="3951" y="19674"/>
                  <a:pt x="2983" y="18684"/>
                </a:cubicBezTo>
                <a:lnTo>
                  <a:pt x="2773" y="18471"/>
                </a:lnTo>
                <a:cubicBezTo>
                  <a:pt x="774" y="16429"/>
                  <a:pt x="774" y="13105"/>
                  <a:pt x="2773" y="11065"/>
                </a:cubicBezTo>
                <a:lnTo>
                  <a:pt x="6247" y="7531"/>
                </a:lnTo>
                <a:close/>
                <a:moveTo>
                  <a:pt x="11864" y="8550"/>
                </a:moveTo>
                <a:lnTo>
                  <a:pt x="10730" y="9707"/>
                </a:lnTo>
                <a:cubicBezTo>
                  <a:pt x="10605" y="9833"/>
                  <a:pt x="10605" y="10031"/>
                  <a:pt x="10730" y="10159"/>
                </a:cubicBezTo>
                <a:cubicBezTo>
                  <a:pt x="10793" y="10222"/>
                  <a:pt x="10883" y="10260"/>
                  <a:pt x="10964" y="10260"/>
                </a:cubicBezTo>
                <a:cubicBezTo>
                  <a:pt x="11048" y="10260"/>
                  <a:pt x="11124" y="10222"/>
                  <a:pt x="11186" y="10159"/>
                </a:cubicBezTo>
                <a:lnTo>
                  <a:pt x="12319" y="9015"/>
                </a:lnTo>
                <a:cubicBezTo>
                  <a:pt x="12445" y="8888"/>
                  <a:pt x="12445" y="8677"/>
                  <a:pt x="12319" y="8550"/>
                </a:cubicBezTo>
                <a:cubicBezTo>
                  <a:pt x="12194" y="8422"/>
                  <a:pt x="11989" y="8422"/>
                  <a:pt x="11864" y="8550"/>
                </a:cubicBezTo>
                <a:close/>
                <a:moveTo>
                  <a:pt x="4658" y="10159"/>
                </a:moveTo>
                <a:lnTo>
                  <a:pt x="3660" y="11178"/>
                </a:lnTo>
                <a:cubicBezTo>
                  <a:pt x="1812" y="13005"/>
                  <a:pt x="1477" y="14914"/>
                  <a:pt x="2687" y="16698"/>
                </a:cubicBezTo>
                <a:cubicBezTo>
                  <a:pt x="2750" y="16788"/>
                  <a:pt x="2844" y="16836"/>
                  <a:pt x="2946" y="16836"/>
                </a:cubicBezTo>
                <a:cubicBezTo>
                  <a:pt x="3008" y="16836"/>
                  <a:pt x="3076" y="16824"/>
                  <a:pt x="3131" y="16786"/>
                </a:cubicBezTo>
                <a:cubicBezTo>
                  <a:pt x="3276" y="16682"/>
                  <a:pt x="3304" y="16480"/>
                  <a:pt x="3205" y="16333"/>
                </a:cubicBezTo>
                <a:cubicBezTo>
                  <a:pt x="2183" y="14828"/>
                  <a:pt x="2483" y="13244"/>
                  <a:pt x="4104" y="11643"/>
                </a:cubicBezTo>
                <a:lnTo>
                  <a:pt x="5114" y="10612"/>
                </a:lnTo>
                <a:cubicBezTo>
                  <a:pt x="5239" y="10485"/>
                  <a:pt x="5239" y="10287"/>
                  <a:pt x="5114" y="10159"/>
                </a:cubicBezTo>
                <a:cubicBezTo>
                  <a:pt x="4989" y="10032"/>
                  <a:pt x="4784" y="10032"/>
                  <a:pt x="4658" y="10159"/>
                </a:cubicBezTo>
                <a:close/>
                <a:moveTo>
                  <a:pt x="3241" y="16999"/>
                </a:moveTo>
                <a:cubicBezTo>
                  <a:pt x="3116" y="17127"/>
                  <a:pt x="3116" y="17337"/>
                  <a:pt x="3241" y="17465"/>
                </a:cubicBezTo>
                <a:lnTo>
                  <a:pt x="3402" y="17616"/>
                </a:lnTo>
                <a:cubicBezTo>
                  <a:pt x="3464" y="17680"/>
                  <a:pt x="3540" y="17704"/>
                  <a:pt x="3623" y="17704"/>
                </a:cubicBezTo>
                <a:cubicBezTo>
                  <a:pt x="3705" y="17704"/>
                  <a:pt x="3783" y="17680"/>
                  <a:pt x="3845" y="17616"/>
                </a:cubicBezTo>
                <a:cubicBezTo>
                  <a:pt x="3969" y="17488"/>
                  <a:pt x="3971" y="17278"/>
                  <a:pt x="3845" y="17150"/>
                </a:cubicBezTo>
                <a:lnTo>
                  <a:pt x="3697" y="16999"/>
                </a:lnTo>
                <a:cubicBezTo>
                  <a:pt x="3572" y="16872"/>
                  <a:pt x="3366" y="16872"/>
                  <a:pt x="3241" y="16999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17192854" y="3787747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15"/>
            </p:custDataLst>
          </p:nvPr>
        </p:nvSpPr>
        <p:spPr>
          <a:xfrm>
            <a:off x="17398502" y="3928983"/>
            <a:ext cx="608972" cy="614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0585" y="5"/>
                </a:moveTo>
                <a:cubicBezTo>
                  <a:pt x="10414" y="27"/>
                  <a:pt x="10247" y="105"/>
                  <a:pt x="10133" y="252"/>
                </a:cubicBezTo>
                <a:cubicBezTo>
                  <a:pt x="8398" y="2489"/>
                  <a:pt x="10182" y="3991"/>
                  <a:pt x="11139" y="4798"/>
                </a:cubicBezTo>
                <a:cubicBezTo>
                  <a:pt x="11426" y="5039"/>
                  <a:pt x="11564" y="5323"/>
                  <a:pt x="11558" y="5649"/>
                </a:cubicBezTo>
                <a:cubicBezTo>
                  <a:pt x="11544" y="6227"/>
                  <a:pt x="11078" y="6945"/>
                  <a:pt x="10382" y="7485"/>
                </a:cubicBezTo>
                <a:cubicBezTo>
                  <a:pt x="10252" y="7584"/>
                  <a:pt x="10200" y="7731"/>
                  <a:pt x="10167" y="7877"/>
                </a:cubicBezTo>
                <a:lnTo>
                  <a:pt x="2341" y="7877"/>
                </a:lnTo>
                <a:cubicBezTo>
                  <a:pt x="1047" y="7877"/>
                  <a:pt x="0" y="8917"/>
                  <a:pt x="0" y="10195"/>
                </a:cubicBezTo>
                <a:lnTo>
                  <a:pt x="0" y="19265"/>
                </a:lnTo>
                <a:cubicBezTo>
                  <a:pt x="0" y="20545"/>
                  <a:pt x="1047" y="21583"/>
                  <a:pt x="2341" y="21583"/>
                </a:cubicBezTo>
                <a:lnTo>
                  <a:pt x="19259" y="21583"/>
                </a:lnTo>
                <a:cubicBezTo>
                  <a:pt x="20551" y="21583"/>
                  <a:pt x="21600" y="20545"/>
                  <a:pt x="21600" y="19265"/>
                </a:cubicBezTo>
                <a:cubicBezTo>
                  <a:pt x="21600" y="19265"/>
                  <a:pt x="21600" y="10195"/>
                  <a:pt x="21600" y="10195"/>
                </a:cubicBezTo>
                <a:cubicBezTo>
                  <a:pt x="21600" y="8917"/>
                  <a:pt x="20551" y="7877"/>
                  <a:pt x="19259" y="7877"/>
                </a:cubicBezTo>
                <a:lnTo>
                  <a:pt x="11806" y="7877"/>
                </a:lnTo>
                <a:cubicBezTo>
                  <a:pt x="12435" y="7186"/>
                  <a:pt x="12888" y="6426"/>
                  <a:pt x="12903" y="5671"/>
                </a:cubicBezTo>
                <a:cubicBezTo>
                  <a:pt x="12920" y="4939"/>
                  <a:pt x="12609" y="4283"/>
                  <a:pt x="12010" y="3779"/>
                </a:cubicBezTo>
                <a:cubicBezTo>
                  <a:pt x="10613" y="2602"/>
                  <a:pt x="10450" y="2045"/>
                  <a:pt x="11207" y="1069"/>
                </a:cubicBezTo>
                <a:cubicBezTo>
                  <a:pt x="11434" y="777"/>
                  <a:pt x="11378" y="363"/>
                  <a:pt x="11083" y="140"/>
                </a:cubicBezTo>
                <a:cubicBezTo>
                  <a:pt x="10935" y="27"/>
                  <a:pt x="10757" y="-17"/>
                  <a:pt x="10585" y="5"/>
                </a:cubicBezTo>
                <a:close/>
                <a:moveTo>
                  <a:pt x="2341" y="9210"/>
                </a:moveTo>
                <a:lnTo>
                  <a:pt x="19259" y="9210"/>
                </a:lnTo>
                <a:cubicBezTo>
                  <a:pt x="19805" y="9210"/>
                  <a:pt x="20254" y="9655"/>
                  <a:pt x="20254" y="10195"/>
                </a:cubicBezTo>
                <a:cubicBezTo>
                  <a:pt x="20254" y="10195"/>
                  <a:pt x="20254" y="19265"/>
                  <a:pt x="20254" y="19265"/>
                </a:cubicBezTo>
                <a:cubicBezTo>
                  <a:pt x="20254" y="19807"/>
                  <a:pt x="19805" y="20250"/>
                  <a:pt x="19259" y="20250"/>
                </a:cubicBezTo>
                <a:lnTo>
                  <a:pt x="2341" y="20250"/>
                </a:lnTo>
                <a:cubicBezTo>
                  <a:pt x="1794" y="20250"/>
                  <a:pt x="1346" y="19807"/>
                  <a:pt x="1346" y="19265"/>
                </a:cubicBezTo>
                <a:lnTo>
                  <a:pt x="1346" y="10195"/>
                </a:lnTo>
                <a:cubicBezTo>
                  <a:pt x="1346" y="9655"/>
                  <a:pt x="1794" y="9210"/>
                  <a:pt x="2341" y="9210"/>
                </a:cubicBezTo>
                <a:close/>
                <a:moveTo>
                  <a:pt x="4682" y="11460"/>
                </a:moveTo>
                <a:cubicBezTo>
                  <a:pt x="4496" y="11460"/>
                  <a:pt x="4343" y="11612"/>
                  <a:pt x="4343" y="11796"/>
                </a:cubicBezTo>
                <a:cubicBezTo>
                  <a:pt x="4343" y="11983"/>
                  <a:pt x="4496" y="12132"/>
                  <a:pt x="4682" y="12132"/>
                </a:cubicBezTo>
                <a:lnTo>
                  <a:pt x="5010" y="12132"/>
                </a:lnTo>
                <a:cubicBezTo>
                  <a:pt x="5195" y="12132"/>
                  <a:pt x="5349" y="11983"/>
                  <a:pt x="5349" y="11796"/>
                </a:cubicBezTo>
                <a:cubicBezTo>
                  <a:pt x="5349" y="11612"/>
                  <a:pt x="5195" y="11460"/>
                  <a:pt x="5010" y="11460"/>
                </a:cubicBezTo>
                <a:lnTo>
                  <a:pt x="4682" y="11460"/>
                </a:lnTo>
                <a:close/>
                <a:moveTo>
                  <a:pt x="6853" y="11460"/>
                </a:moveTo>
                <a:cubicBezTo>
                  <a:pt x="6666" y="11460"/>
                  <a:pt x="6514" y="11612"/>
                  <a:pt x="6514" y="11796"/>
                </a:cubicBezTo>
                <a:cubicBezTo>
                  <a:pt x="6514" y="11983"/>
                  <a:pt x="6666" y="12132"/>
                  <a:pt x="6853" y="12132"/>
                </a:cubicBezTo>
                <a:lnTo>
                  <a:pt x="7181" y="12132"/>
                </a:lnTo>
                <a:cubicBezTo>
                  <a:pt x="7368" y="12132"/>
                  <a:pt x="7520" y="11983"/>
                  <a:pt x="7520" y="11796"/>
                </a:cubicBezTo>
                <a:cubicBezTo>
                  <a:pt x="7520" y="11612"/>
                  <a:pt x="7368" y="11460"/>
                  <a:pt x="7181" y="11460"/>
                </a:cubicBezTo>
                <a:lnTo>
                  <a:pt x="6853" y="11460"/>
                </a:lnTo>
                <a:close/>
                <a:moveTo>
                  <a:pt x="9375" y="11460"/>
                </a:moveTo>
                <a:cubicBezTo>
                  <a:pt x="9189" y="11460"/>
                  <a:pt x="9047" y="11612"/>
                  <a:pt x="9047" y="11796"/>
                </a:cubicBezTo>
                <a:cubicBezTo>
                  <a:pt x="9047" y="11983"/>
                  <a:pt x="9189" y="12132"/>
                  <a:pt x="9375" y="12132"/>
                </a:cubicBezTo>
                <a:lnTo>
                  <a:pt x="9714" y="12132"/>
                </a:lnTo>
                <a:cubicBezTo>
                  <a:pt x="9901" y="12132"/>
                  <a:pt x="10054" y="11983"/>
                  <a:pt x="10054" y="11796"/>
                </a:cubicBezTo>
                <a:cubicBezTo>
                  <a:pt x="10054" y="11612"/>
                  <a:pt x="9901" y="11460"/>
                  <a:pt x="9714" y="11460"/>
                </a:cubicBezTo>
                <a:lnTo>
                  <a:pt x="9375" y="11460"/>
                </a:lnTo>
                <a:close/>
                <a:moveTo>
                  <a:pt x="11558" y="11460"/>
                </a:moveTo>
                <a:cubicBezTo>
                  <a:pt x="11370" y="11460"/>
                  <a:pt x="11218" y="11612"/>
                  <a:pt x="11218" y="11796"/>
                </a:cubicBezTo>
                <a:cubicBezTo>
                  <a:pt x="11218" y="11983"/>
                  <a:pt x="11370" y="12132"/>
                  <a:pt x="11558" y="12132"/>
                </a:cubicBezTo>
                <a:lnTo>
                  <a:pt x="11897" y="12132"/>
                </a:lnTo>
                <a:cubicBezTo>
                  <a:pt x="12083" y="12132"/>
                  <a:pt x="12225" y="11983"/>
                  <a:pt x="12225" y="11796"/>
                </a:cubicBezTo>
                <a:cubicBezTo>
                  <a:pt x="12225" y="11612"/>
                  <a:pt x="12083" y="11460"/>
                  <a:pt x="11897" y="11460"/>
                </a:cubicBezTo>
                <a:lnTo>
                  <a:pt x="11558" y="11460"/>
                </a:lnTo>
                <a:close/>
                <a:moveTo>
                  <a:pt x="13729" y="11460"/>
                </a:moveTo>
                <a:cubicBezTo>
                  <a:pt x="13543" y="11460"/>
                  <a:pt x="13390" y="11612"/>
                  <a:pt x="13390" y="11796"/>
                </a:cubicBezTo>
                <a:cubicBezTo>
                  <a:pt x="13390" y="11983"/>
                  <a:pt x="13543" y="12132"/>
                  <a:pt x="13729" y="12132"/>
                </a:cubicBezTo>
                <a:lnTo>
                  <a:pt x="14057" y="12132"/>
                </a:lnTo>
                <a:cubicBezTo>
                  <a:pt x="14244" y="12132"/>
                  <a:pt x="14396" y="11983"/>
                  <a:pt x="14396" y="11796"/>
                </a:cubicBezTo>
                <a:cubicBezTo>
                  <a:pt x="14396" y="11612"/>
                  <a:pt x="14244" y="11460"/>
                  <a:pt x="14057" y="11460"/>
                </a:cubicBezTo>
                <a:lnTo>
                  <a:pt x="13729" y="11460"/>
                </a:lnTo>
                <a:close/>
                <a:moveTo>
                  <a:pt x="16251" y="11460"/>
                </a:moveTo>
                <a:cubicBezTo>
                  <a:pt x="16064" y="11460"/>
                  <a:pt x="15923" y="11612"/>
                  <a:pt x="15923" y="11796"/>
                </a:cubicBezTo>
                <a:cubicBezTo>
                  <a:pt x="15923" y="11983"/>
                  <a:pt x="16064" y="12132"/>
                  <a:pt x="16251" y="12132"/>
                </a:cubicBezTo>
                <a:lnTo>
                  <a:pt x="16590" y="12132"/>
                </a:lnTo>
                <a:cubicBezTo>
                  <a:pt x="16776" y="12132"/>
                  <a:pt x="16929" y="11983"/>
                  <a:pt x="16929" y="11796"/>
                </a:cubicBezTo>
                <a:cubicBezTo>
                  <a:pt x="16929" y="11612"/>
                  <a:pt x="16776" y="11460"/>
                  <a:pt x="16590" y="11460"/>
                </a:cubicBezTo>
                <a:lnTo>
                  <a:pt x="16251" y="11460"/>
                </a:lnTo>
                <a:close/>
                <a:moveTo>
                  <a:pt x="4682" y="13610"/>
                </a:moveTo>
                <a:cubicBezTo>
                  <a:pt x="4496" y="13610"/>
                  <a:pt x="4343" y="13762"/>
                  <a:pt x="4343" y="13946"/>
                </a:cubicBezTo>
                <a:cubicBezTo>
                  <a:pt x="4343" y="14131"/>
                  <a:pt x="4496" y="14282"/>
                  <a:pt x="4682" y="14282"/>
                </a:cubicBezTo>
                <a:lnTo>
                  <a:pt x="5010" y="14282"/>
                </a:lnTo>
                <a:cubicBezTo>
                  <a:pt x="5195" y="14282"/>
                  <a:pt x="5349" y="14131"/>
                  <a:pt x="5349" y="13946"/>
                </a:cubicBezTo>
                <a:cubicBezTo>
                  <a:pt x="5349" y="13762"/>
                  <a:pt x="5195" y="13610"/>
                  <a:pt x="5010" y="13610"/>
                </a:cubicBezTo>
                <a:lnTo>
                  <a:pt x="4682" y="13610"/>
                </a:lnTo>
                <a:close/>
                <a:moveTo>
                  <a:pt x="6853" y="13610"/>
                </a:moveTo>
                <a:cubicBezTo>
                  <a:pt x="6666" y="13610"/>
                  <a:pt x="6514" y="13762"/>
                  <a:pt x="6514" y="13946"/>
                </a:cubicBezTo>
                <a:cubicBezTo>
                  <a:pt x="6514" y="14131"/>
                  <a:pt x="6666" y="14282"/>
                  <a:pt x="6853" y="14282"/>
                </a:cubicBezTo>
                <a:lnTo>
                  <a:pt x="7181" y="14282"/>
                </a:lnTo>
                <a:cubicBezTo>
                  <a:pt x="7368" y="14282"/>
                  <a:pt x="7520" y="14131"/>
                  <a:pt x="7520" y="13946"/>
                </a:cubicBezTo>
                <a:cubicBezTo>
                  <a:pt x="7520" y="13762"/>
                  <a:pt x="7368" y="13610"/>
                  <a:pt x="7181" y="13610"/>
                </a:cubicBezTo>
                <a:lnTo>
                  <a:pt x="6853" y="13610"/>
                </a:lnTo>
                <a:close/>
                <a:moveTo>
                  <a:pt x="9375" y="13610"/>
                </a:moveTo>
                <a:cubicBezTo>
                  <a:pt x="9189" y="13610"/>
                  <a:pt x="9047" y="13762"/>
                  <a:pt x="9047" y="13946"/>
                </a:cubicBezTo>
                <a:cubicBezTo>
                  <a:pt x="9047" y="14131"/>
                  <a:pt x="9189" y="14282"/>
                  <a:pt x="9375" y="14282"/>
                </a:cubicBezTo>
                <a:lnTo>
                  <a:pt x="9714" y="14282"/>
                </a:lnTo>
                <a:cubicBezTo>
                  <a:pt x="9901" y="14282"/>
                  <a:pt x="10054" y="14131"/>
                  <a:pt x="10054" y="13946"/>
                </a:cubicBezTo>
                <a:cubicBezTo>
                  <a:pt x="10054" y="13762"/>
                  <a:pt x="9901" y="13610"/>
                  <a:pt x="9714" y="13610"/>
                </a:cubicBezTo>
                <a:lnTo>
                  <a:pt x="9375" y="13610"/>
                </a:lnTo>
                <a:close/>
                <a:moveTo>
                  <a:pt x="11558" y="13610"/>
                </a:moveTo>
                <a:cubicBezTo>
                  <a:pt x="11370" y="13610"/>
                  <a:pt x="11218" y="13762"/>
                  <a:pt x="11218" y="13946"/>
                </a:cubicBezTo>
                <a:cubicBezTo>
                  <a:pt x="11218" y="14131"/>
                  <a:pt x="11370" y="14282"/>
                  <a:pt x="11558" y="14282"/>
                </a:cubicBezTo>
                <a:lnTo>
                  <a:pt x="11897" y="14282"/>
                </a:lnTo>
                <a:cubicBezTo>
                  <a:pt x="12083" y="14282"/>
                  <a:pt x="12225" y="14131"/>
                  <a:pt x="12225" y="13946"/>
                </a:cubicBezTo>
                <a:cubicBezTo>
                  <a:pt x="12225" y="13762"/>
                  <a:pt x="12083" y="13610"/>
                  <a:pt x="11897" y="13610"/>
                </a:cubicBezTo>
                <a:lnTo>
                  <a:pt x="11558" y="13610"/>
                </a:lnTo>
                <a:close/>
                <a:moveTo>
                  <a:pt x="13729" y="13610"/>
                </a:moveTo>
                <a:cubicBezTo>
                  <a:pt x="13543" y="13610"/>
                  <a:pt x="13390" y="13762"/>
                  <a:pt x="13390" y="13946"/>
                </a:cubicBezTo>
                <a:cubicBezTo>
                  <a:pt x="13390" y="14131"/>
                  <a:pt x="13543" y="14282"/>
                  <a:pt x="13729" y="14282"/>
                </a:cubicBezTo>
                <a:lnTo>
                  <a:pt x="14057" y="14282"/>
                </a:lnTo>
                <a:cubicBezTo>
                  <a:pt x="14244" y="14282"/>
                  <a:pt x="14396" y="14131"/>
                  <a:pt x="14396" y="13946"/>
                </a:cubicBezTo>
                <a:cubicBezTo>
                  <a:pt x="14396" y="13762"/>
                  <a:pt x="14244" y="13610"/>
                  <a:pt x="14057" y="13610"/>
                </a:cubicBezTo>
                <a:lnTo>
                  <a:pt x="13729" y="13610"/>
                </a:lnTo>
                <a:close/>
                <a:moveTo>
                  <a:pt x="16251" y="13610"/>
                </a:moveTo>
                <a:cubicBezTo>
                  <a:pt x="16064" y="13610"/>
                  <a:pt x="15923" y="13762"/>
                  <a:pt x="15923" y="13946"/>
                </a:cubicBezTo>
                <a:cubicBezTo>
                  <a:pt x="15923" y="14131"/>
                  <a:pt x="16064" y="14282"/>
                  <a:pt x="16251" y="14282"/>
                </a:cubicBezTo>
                <a:lnTo>
                  <a:pt x="16590" y="14282"/>
                </a:lnTo>
                <a:cubicBezTo>
                  <a:pt x="16776" y="14282"/>
                  <a:pt x="16929" y="14131"/>
                  <a:pt x="16929" y="13946"/>
                </a:cubicBezTo>
                <a:cubicBezTo>
                  <a:pt x="16929" y="13762"/>
                  <a:pt x="16776" y="13610"/>
                  <a:pt x="16590" y="13610"/>
                </a:cubicBezTo>
                <a:lnTo>
                  <a:pt x="16251" y="13610"/>
                </a:lnTo>
                <a:close/>
                <a:moveTo>
                  <a:pt x="4682" y="15402"/>
                </a:moveTo>
                <a:cubicBezTo>
                  <a:pt x="4496" y="15402"/>
                  <a:pt x="4343" y="15553"/>
                  <a:pt x="4343" y="15738"/>
                </a:cubicBezTo>
                <a:cubicBezTo>
                  <a:pt x="4343" y="15922"/>
                  <a:pt x="4496" y="16074"/>
                  <a:pt x="4682" y="16074"/>
                </a:cubicBezTo>
                <a:lnTo>
                  <a:pt x="5010" y="16074"/>
                </a:lnTo>
                <a:cubicBezTo>
                  <a:pt x="5195" y="16074"/>
                  <a:pt x="5349" y="15922"/>
                  <a:pt x="5349" y="15738"/>
                </a:cubicBezTo>
                <a:cubicBezTo>
                  <a:pt x="5349" y="15553"/>
                  <a:pt x="5195" y="15402"/>
                  <a:pt x="5010" y="15402"/>
                </a:cubicBezTo>
                <a:lnTo>
                  <a:pt x="4682" y="15402"/>
                </a:lnTo>
                <a:close/>
                <a:moveTo>
                  <a:pt x="6853" y="15402"/>
                </a:moveTo>
                <a:cubicBezTo>
                  <a:pt x="6666" y="15402"/>
                  <a:pt x="6514" y="15553"/>
                  <a:pt x="6514" y="15738"/>
                </a:cubicBezTo>
                <a:cubicBezTo>
                  <a:pt x="6514" y="15922"/>
                  <a:pt x="6666" y="16074"/>
                  <a:pt x="6853" y="16074"/>
                </a:cubicBezTo>
                <a:lnTo>
                  <a:pt x="7181" y="16074"/>
                </a:lnTo>
                <a:cubicBezTo>
                  <a:pt x="7368" y="16074"/>
                  <a:pt x="7520" y="15922"/>
                  <a:pt x="7520" y="15738"/>
                </a:cubicBezTo>
                <a:cubicBezTo>
                  <a:pt x="7520" y="15553"/>
                  <a:pt x="7368" y="15402"/>
                  <a:pt x="7181" y="15402"/>
                </a:cubicBezTo>
                <a:lnTo>
                  <a:pt x="6853" y="15402"/>
                </a:lnTo>
                <a:close/>
                <a:moveTo>
                  <a:pt x="9375" y="15402"/>
                </a:moveTo>
                <a:cubicBezTo>
                  <a:pt x="9189" y="15402"/>
                  <a:pt x="9047" y="15553"/>
                  <a:pt x="9047" y="15738"/>
                </a:cubicBezTo>
                <a:cubicBezTo>
                  <a:pt x="9047" y="15922"/>
                  <a:pt x="9189" y="16074"/>
                  <a:pt x="9375" y="16074"/>
                </a:cubicBezTo>
                <a:lnTo>
                  <a:pt x="9714" y="16074"/>
                </a:lnTo>
                <a:cubicBezTo>
                  <a:pt x="9901" y="16074"/>
                  <a:pt x="10054" y="15922"/>
                  <a:pt x="10054" y="15738"/>
                </a:cubicBezTo>
                <a:cubicBezTo>
                  <a:pt x="10054" y="15553"/>
                  <a:pt x="9901" y="15402"/>
                  <a:pt x="9714" y="15402"/>
                </a:cubicBezTo>
                <a:lnTo>
                  <a:pt x="9375" y="15402"/>
                </a:lnTo>
                <a:close/>
                <a:moveTo>
                  <a:pt x="11558" y="15402"/>
                </a:moveTo>
                <a:cubicBezTo>
                  <a:pt x="11370" y="15402"/>
                  <a:pt x="11218" y="15553"/>
                  <a:pt x="11218" y="15738"/>
                </a:cubicBezTo>
                <a:cubicBezTo>
                  <a:pt x="11218" y="15922"/>
                  <a:pt x="11370" y="16074"/>
                  <a:pt x="11558" y="16074"/>
                </a:cubicBezTo>
                <a:lnTo>
                  <a:pt x="11897" y="16074"/>
                </a:lnTo>
                <a:cubicBezTo>
                  <a:pt x="12083" y="16074"/>
                  <a:pt x="12225" y="15922"/>
                  <a:pt x="12225" y="15738"/>
                </a:cubicBezTo>
                <a:cubicBezTo>
                  <a:pt x="12225" y="15553"/>
                  <a:pt x="12083" y="15402"/>
                  <a:pt x="11897" y="15402"/>
                </a:cubicBezTo>
                <a:lnTo>
                  <a:pt x="11558" y="15402"/>
                </a:lnTo>
                <a:close/>
                <a:moveTo>
                  <a:pt x="13729" y="15402"/>
                </a:moveTo>
                <a:cubicBezTo>
                  <a:pt x="13543" y="15402"/>
                  <a:pt x="13390" y="15553"/>
                  <a:pt x="13390" y="15738"/>
                </a:cubicBezTo>
                <a:cubicBezTo>
                  <a:pt x="13390" y="15922"/>
                  <a:pt x="13543" y="16074"/>
                  <a:pt x="13729" y="16074"/>
                </a:cubicBezTo>
                <a:lnTo>
                  <a:pt x="14057" y="16074"/>
                </a:lnTo>
                <a:cubicBezTo>
                  <a:pt x="14244" y="16074"/>
                  <a:pt x="14396" y="15922"/>
                  <a:pt x="14396" y="15738"/>
                </a:cubicBezTo>
                <a:cubicBezTo>
                  <a:pt x="14396" y="15553"/>
                  <a:pt x="14244" y="15402"/>
                  <a:pt x="14057" y="15402"/>
                </a:cubicBezTo>
                <a:lnTo>
                  <a:pt x="13729" y="15402"/>
                </a:lnTo>
                <a:close/>
                <a:moveTo>
                  <a:pt x="16251" y="15402"/>
                </a:moveTo>
                <a:cubicBezTo>
                  <a:pt x="16064" y="15402"/>
                  <a:pt x="15923" y="15553"/>
                  <a:pt x="15923" y="15738"/>
                </a:cubicBezTo>
                <a:cubicBezTo>
                  <a:pt x="15923" y="15922"/>
                  <a:pt x="16064" y="16074"/>
                  <a:pt x="16251" y="16074"/>
                </a:cubicBezTo>
                <a:lnTo>
                  <a:pt x="16590" y="16074"/>
                </a:lnTo>
                <a:cubicBezTo>
                  <a:pt x="16776" y="16074"/>
                  <a:pt x="16929" y="15922"/>
                  <a:pt x="16929" y="15738"/>
                </a:cubicBezTo>
                <a:cubicBezTo>
                  <a:pt x="16929" y="15553"/>
                  <a:pt x="16776" y="15402"/>
                  <a:pt x="16590" y="15402"/>
                </a:cubicBezTo>
                <a:lnTo>
                  <a:pt x="16251" y="15402"/>
                </a:lnTo>
                <a:close/>
                <a:moveTo>
                  <a:pt x="4682" y="17552"/>
                </a:moveTo>
                <a:cubicBezTo>
                  <a:pt x="4496" y="17552"/>
                  <a:pt x="4343" y="17704"/>
                  <a:pt x="4343" y="17888"/>
                </a:cubicBezTo>
                <a:cubicBezTo>
                  <a:pt x="4343" y="18073"/>
                  <a:pt x="4496" y="18224"/>
                  <a:pt x="4682" y="18224"/>
                </a:cubicBezTo>
                <a:lnTo>
                  <a:pt x="5010" y="18224"/>
                </a:lnTo>
                <a:cubicBezTo>
                  <a:pt x="5195" y="18224"/>
                  <a:pt x="5349" y="18073"/>
                  <a:pt x="5349" y="17888"/>
                </a:cubicBezTo>
                <a:cubicBezTo>
                  <a:pt x="5349" y="17704"/>
                  <a:pt x="5195" y="17552"/>
                  <a:pt x="5010" y="17552"/>
                </a:cubicBezTo>
                <a:lnTo>
                  <a:pt x="4682" y="17552"/>
                </a:lnTo>
                <a:close/>
                <a:moveTo>
                  <a:pt x="6853" y="17552"/>
                </a:moveTo>
                <a:cubicBezTo>
                  <a:pt x="6666" y="17552"/>
                  <a:pt x="6514" y="17704"/>
                  <a:pt x="6514" y="17888"/>
                </a:cubicBezTo>
                <a:cubicBezTo>
                  <a:pt x="6514" y="18073"/>
                  <a:pt x="6666" y="18224"/>
                  <a:pt x="6853" y="18224"/>
                </a:cubicBezTo>
                <a:lnTo>
                  <a:pt x="14272" y="18224"/>
                </a:lnTo>
                <a:cubicBezTo>
                  <a:pt x="14460" y="18224"/>
                  <a:pt x="14611" y="18073"/>
                  <a:pt x="14611" y="17888"/>
                </a:cubicBezTo>
                <a:cubicBezTo>
                  <a:pt x="14611" y="17704"/>
                  <a:pt x="14460" y="17552"/>
                  <a:pt x="14272" y="17552"/>
                </a:cubicBezTo>
                <a:lnTo>
                  <a:pt x="6853" y="17552"/>
                </a:lnTo>
                <a:close/>
                <a:moveTo>
                  <a:pt x="16251" y="17552"/>
                </a:moveTo>
                <a:cubicBezTo>
                  <a:pt x="16064" y="17552"/>
                  <a:pt x="15923" y="17704"/>
                  <a:pt x="15923" y="17888"/>
                </a:cubicBezTo>
                <a:cubicBezTo>
                  <a:pt x="15923" y="18073"/>
                  <a:pt x="16064" y="18224"/>
                  <a:pt x="16251" y="18224"/>
                </a:cubicBezTo>
                <a:lnTo>
                  <a:pt x="16590" y="18224"/>
                </a:lnTo>
                <a:cubicBezTo>
                  <a:pt x="16776" y="18224"/>
                  <a:pt x="16929" y="18073"/>
                  <a:pt x="16929" y="17888"/>
                </a:cubicBezTo>
                <a:cubicBezTo>
                  <a:pt x="16929" y="17704"/>
                  <a:pt x="16776" y="17552"/>
                  <a:pt x="16590" y="17552"/>
                </a:cubicBezTo>
                <a:lnTo>
                  <a:pt x="16251" y="17552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16"/>
            </p:custDataLst>
          </p:nvPr>
        </p:nvSpPr>
        <p:spPr>
          <a:xfrm>
            <a:off x="6904289" y="9369599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17"/>
            </p:custDataLst>
          </p:nvPr>
        </p:nvSpPr>
        <p:spPr>
          <a:xfrm>
            <a:off x="6904289" y="3763598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18"/>
          <p:cNvSpPr/>
          <p:nvPr>
            <p:custDataLst>
              <p:tags r:id="rId18"/>
            </p:custDataLst>
          </p:nvPr>
        </p:nvSpPr>
        <p:spPr>
          <a:xfrm flipH="1" flipV="1">
            <a:off x="14173329" y="9246071"/>
            <a:ext cx="2977284" cy="137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chemeClr val="accent1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任意多边形 30"/>
          <p:cNvSpPr/>
          <p:nvPr>
            <p:custDataLst>
              <p:tags r:id="rId19"/>
            </p:custDataLst>
          </p:nvPr>
        </p:nvSpPr>
        <p:spPr>
          <a:xfrm>
            <a:off x="17192854" y="9372142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25"/>
          <p:cNvSpPr/>
          <p:nvPr>
            <p:custDataLst>
              <p:tags r:id="rId20"/>
            </p:custDataLst>
          </p:nvPr>
        </p:nvSpPr>
        <p:spPr>
          <a:xfrm>
            <a:off x="17398502" y="9691171"/>
            <a:ext cx="647901" cy="43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" y="0"/>
                </a:moveTo>
                <a:cubicBezTo>
                  <a:pt x="470" y="0"/>
                  <a:pt x="195" y="307"/>
                  <a:pt x="86" y="741"/>
                </a:cubicBezTo>
                <a:cubicBezTo>
                  <a:pt x="32" y="899"/>
                  <a:pt x="0" y="1079"/>
                  <a:pt x="0" y="1267"/>
                </a:cubicBezTo>
                <a:lnTo>
                  <a:pt x="0" y="2845"/>
                </a:lnTo>
                <a:cubicBezTo>
                  <a:pt x="0" y="3191"/>
                  <a:pt x="12" y="3535"/>
                  <a:pt x="29" y="3876"/>
                </a:cubicBezTo>
                <a:cubicBezTo>
                  <a:pt x="274" y="8891"/>
                  <a:pt x="2295" y="13166"/>
                  <a:pt x="5150" y="15287"/>
                </a:cubicBezTo>
                <a:cubicBezTo>
                  <a:pt x="5186" y="16408"/>
                  <a:pt x="5802" y="17295"/>
                  <a:pt x="6556" y="17295"/>
                </a:cubicBezTo>
                <a:cubicBezTo>
                  <a:pt x="6564" y="17295"/>
                  <a:pt x="6575" y="17295"/>
                  <a:pt x="6584" y="17295"/>
                </a:cubicBezTo>
                <a:cubicBezTo>
                  <a:pt x="6588" y="17295"/>
                  <a:pt x="6593" y="17295"/>
                  <a:pt x="6598" y="17295"/>
                </a:cubicBezTo>
                <a:lnTo>
                  <a:pt x="12184" y="17295"/>
                </a:lnTo>
                <a:cubicBezTo>
                  <a:pt x="12248" y="17295"/>
                  <a:pt x="12310" y="17286"/>
                  <a:pt x="12369" y="17263"/>
                </a:cubicBezTo>
                <a:cubicBezTo>
                  <a:pt x="12982" y="17090"/>
                  <a:pt x="13448" y="16314"/>
                  <a:pt x="13504" y="15363"/>
                </a:cubicBezTo>
                <a:cubicBezTo>
                  <a:pt x="15141" y="14193"/>
                  <a:pt x="16516" y="12328"/>
                  <a:pt x="17448" y="10006"/>
                </a:cubicBezTo>
                <a:cubicBezTo>
                  <a:pt x="17522" y="10045"/>
                  <a:pt x="17603" y="10059"/>
                  <a:pt x="17684" y="10059"/>
                </a:cubicBezTo>
                <a:lnTo>
                  <a:pt x="19039" y="10059"/>
                </a:lnTo>
                <a:cubicBezTo>
                  <a:pt x="20451" y="10059"/>
                  <a:pt x="21600" y="8340"/>
                  <a:pt x="21600" y="6216"/>
                </a:cubicBezTo>
                <a:cubicBezTo>
                  <a:pt x="21600" y="4093"/>
                  <a:pt x="20451" y="2362"/>
                  <a:pt x="19039" y="2362"/>
                </a:cubicBezTo>
                <a:lnTo>
                  <a:pt x="18775" y="2362"/>
                </a:lnTo>
                <a:lnTo>
                  <a:pt x="18775" y="1267"/>
                </a:lnTo>
                <a:cubicBezTo>
                  <a:pt x="18775" y="1248"/>
                  <a:pt x="18776" y="1232"/>
                  <a:pt x="18775" y="1213"/>
                </a:cubicBezTo>
                <a:cubicBezTo>
                  <a:pt x="18776" y="1195"/>
                  <a:pt x="18775" y="1179"/>
                  <a:pt x="18775" y="1159"/>
                </a:cubicBezTo>
                <a:cubicBezTo>
                  <a:pt x="18775" y="522"/>
                  <a:pt x="18429" y="0"/>
                  <a:pt x="18005" y="0"/>
                </a:cubicBezTo>
                <a:lnTo>
                  <a:pt x="799" y="0"/>
                </a:lnTo>
                <a:close/>
                <a:moveTo>
                  <a:pt x="1584" y="2308"/>
                </a:moveTo>
                <a:lnTo>
                  <a:pt x="17192" y="2308"/>
                </a:lnTo>
                <a:cubicBezTo>
                  <a:pt x="17192" y="2308"/>
                  <a:pt x="17192" y="2974"/>
                  <a:pt x="17192" y="2974"/>
                </a:cubicBezTo>
                <a:cubicBezTo>
                  <a:pt x="17144" y="9245"/>
                  <a:pt x="13743" y="14332"/>
                  <a:pt x="9566" y="14332"/>
                </a:cubicBezTo>
                <a:lnTo>
                  <a:pt x="9209" y="14332"/>
                </a:lnTo>
                <a:cubicBezTo>
                  <a:pt x="5034" y="14332"/>
                  <a:pt x="1632" y="9245"/>
                  <a:pt x="1584" y="2974"/>
                </a:cubicBezTo>
                <a:lnTo>
                  <a:pt x="1584" y="2308"/>
                </a:lnTo>
                <a:close/>
                <a:moveTo>
                  <a:pt x="18711" y="4477"/>
                </a:moveTo>
                <a:lnTo>
                  <a:pt x="19039" y="4477"/>
                </a:lnTo>
                <a:cubicBezTo>
                  <a:pt x="19675" y="4477"/>
                  <a:pt x="20195" y="5261"/>
                  <a:pt x="20195" y="6216"/>
                </a:cubicBezTo>
                <a:cubicBezTo>
                  <a:pt x="20195" y="7173"/>
                  <a:pt x="19675" y="7944"/>
                  <a:pt x="19039" y="7944"/>
                </a:cubicBezTo>
                <a:lnTo>
                  <a:pt x="18126" y="7944"/>
                </a:lnTo>
                <a:cubicBezTo>
                  <a:pt x="18416" y="6848"/>
                  <a:pt x="18616" y="5688"/>
                  <a:pt x="18711" y="4477"/>
                </a:cubicBezTo>
                <a:close/>
                <a:moveTo>
                  <a:pt x="528" y="18551"/>
                </a:moveTo>
                <a:cubicBezTo>
                  <a:pt x="502" y="18551"/>
                  <a:pt x="482" y="18556"/>
                  <a:pt x="457" y="18562"/>
                </a:cubicBezTo>
                <a:cubicBezTo>
                  <a:pt x="461" y="19726"/>
                  <a:pt x="1086" y="20666"/>
                  <a:pt x="1862" y="20666"/>
                </a:cubicBezTo>
                <a:lnTo>
                  <a:pt x="4266" y="20666"/>
                </a:lnTo>
                <a:cubicBezTo>
                  <a:pt x="4308" y="21189"/>
                  <a:pt x="4598" y="21600"/>
                  <a:pt x="4958" y="21600"/>
                </a:cubicBezTo>
                <a:lnTo>
                  <a:pt x="13817" y="21600"/>
                </a:lnTo>
                <a:cubicBezTo>
                  <a:pt x="14177" y="21600"/>
                  <a:pt x="14474" y="21189"/>
                  <a:pt x="14517" y="20666"/>
                </a:cubicBezTo>
                <a:lnTo>
                  <a:pt x="16956" y="20666"/>
                </a:lnTo>
                <a:cubicBezTo>
                  <a:pt x="17728" y="20666"/>
                  <a:pt x="18362" y="19735"/>
                  <a:pt x="18369" y="18573"/>
                </a:cubicBezTo>
                <a:cubicBezTo>
                  <a:pt x="18330" y="18562"/>
                  <a:pt x="18286" y="18551"/>
                  <a:pt x="18247" y="18551"/>
                </a:cubicBezTo>
                <a:lnTo>
                  <a:pt x="528" y="1855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>
            <p:custDataLst>
              <p:tags r:id="rId21"/>
            </p:custDataLst>
          </p:nvPr>
        </p:nvSpPr>
        <p:spPr>
          <a:xfrm>
            <a:off x="7075237" y="3911475"/>
            <a:ext cx="686759" cy="68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6" y="0"/>
                </a:moveTo>
                <a:cubicBezTo>
                  <a:pt x="10861" y="0"/>
                  <a:pt x="10570" y="290"/>
                  <a:pt x="10570" y="646"/>
                </a:cubicBezTo>
                <a:lnTo>
                  <a:pt x="10570" y="2571"/>
                </a:lnTo>
                <a:cubicBezTo>
                  <a:pt x="10570" y="2926"/>
                  <a:pt x="10861" y="3217"/>
                  <a:pt x="11216" y="3217"/>
                </a:cubicBezTo>
                <a:cubicBezTo>
                  <a:pt x="11573" y="3217"/>
                  <a:pt x="11848" y="2926"/>
                  <a:pt x="11848" y="2571"/>
                </a:cubicBezTo>
                <a:lnTo>
                  <a:pt x="11848" y="646"/>
                </a:lnTo>
                <a:cubicBezTo>
                  <a:pt x="11848" y="290"/>
                  <a:pt x="11571" y="0"/>
                  <a:pt x="11216" y="0"/>
                </a:cubicBezTo>
                <a:close/>
                <a:moveTo>
                  <a:pt x="3863" y="2757"/>
                </a:moveTo>
                <a:cubicBezTo>
                  <a:pt x="3699" y="2757"/>
                  <a:pt x="3529" y="2818"/>
                  <a:pt x="3404" y="2944"/>
                </a:cubicBezTo>
                <a:cubicBezTo>
                  <a:pt x="3151" y="3196"/>
                  <a:pt x="3152" y="3612"/>
                  <a:pt x="3404" y="3863"/>
                </a:cubicBezTo>
                <a:lnTo>
                  <a:pt x="4768" y="5228"/>
                </a:lnTo>
                <a:cubicBezTo>
                  <a:pt x="4893" y="5354"/>
                  <a:pt x="5065" y="5414"/>
                  <a:pt x="5228" y="5414"/>
                </a:cubicBezTo>
                <a:cubicBezTo>
                  <a:pt x="5394" y="5414"/>
                  <a:pt x="5547" y="5354"/>
                  <a:pt x="5673" y="5228"/>
                </a:cubicBezTo>
                <a:cubicBezTo>
                  <a:pt x="5924" y="4976"/>
                  <a:pt x="5924" y="4560"/>
                  <a:pt x="5673" y="4309"/>
                </a:cubicBezTo>
                <a:lnTo>
                  <a:pt x="4309" y="2944"/>
                </a:lnTo>
                <a:cubicBezTo>
                  <a:pt x="4183" y="2818"/>
                  <a:pt x="4028" y="2757"/>
                  <a:pt x="3863" y="2757"/>
                </a:cubicBezTo>
                <a:close/>
                <a:moveTo>
                  <a:pt x="18096" y="2757"/>
                </a:moveTo>
                <a:cubicBezTo>
                  <a:pt x="17931" y="2757"/>
                  <a:pt x="17762" y="2818"/>
                  <a:pt x="17636" y="2944"/>
                </a:cubicBezTo>
                <a:lnTo>
                  <a:pt x="16272" y="4309"/>
                </a:lnTo>
                <a:cubicBezTo>
                  <a:pt x="16020" y="4560"/>
                  <a:pt x="16020" y="4976"/>
                  <a:pt x="16272" y="5228"/>
                </a:cubicBezTo>
                <a:cubicBezTo>
                  <a:pt x="16397" y="5354"/>
                  <a:pt x="16566" y="5414"/>
                  <a:pt x="16731" y="5414"/>
                </a:cubicBezTo>
                <a:cubicBezTo>
                  <a:pt x="16897" y="5414"/>
                  <a:pt x="17051" y="5354"/>
                  <a:pt x="17177" y="5228"/>
                </a:cubicBezTo>
                <a:lnTo>
                  <a:pt x="18541" y="3863"/>
                </a:lnTo>
                <a:cubicBezTo>
                  <a:pt x="18793" y="3612"/>
                  <a:pt x="18793" y="3196"/>
                  <a:pt x="18541" y="2944"/>
                </a:cubicBezTo>
                <a:cubicBezTo>
                  <a:pt x="18415" y="2818"/>
                  <a:pt x="18260" y="2757"/>
                  <a:pt x="18096" y="2757"/>
                </a:cubicBezTo>
                <a:close/>
                <a:moveTo>
                  <a:pt x="10944" y="3677"/>
                </a:moveTo>
                <a:cubicBezTo>
                  <a:pt x="7184" y="3677"/>
                  <a:pt x="4136" y="6741"/>
                  <a:pt x="4136" y="10498"/>
                </a:cubicBezTo>
                <a:cubicBezTo>
                  <a:pt x="4136" y="14258"/>
                  <a:pt x="7184" y="17306"/>
                  <a:pt x="10944" y="17306"/>
                </a:cubicBezTo>
                <a:cubicBezTo>
                  <a:pt x="14702" y="17306"/>
                  <a:pt x="17765" y="14258"/>
                  <a:pt x="17765" y="10498"/>
                </a:cubicBezTo>
                <a:cubicBezTo>
                  <a:pt x="17765" y="6741"/>
                  <a:pt x="14702" y="3677"/>
                  <a:pt x="10944" y="3677"/>
                </a:cubicBezTo>
                <a:close/>
                <a:moveTo>
                  <a:pt x="10944" y="4969"/>
                </a:moveTo>
                <a:cubicBezTo>
                  <a:pt x="13991" y="4969"/>
                  <a:pt x="16473" y="7452"/>
                  <a:pt x="16473" y="10498"/>
                </a:cubicBezTo>
                <a:cubicBezTo>
                  <a:pt x="16473" y="13548"/>
                  <a:pt x="13991" y="16028"/>
                  <a:pt x="10944" y="16028"/>
                </a:cubicBezTo>
                <a:cubicBezTo>
                  <a:pt x="7895" y="16028"/>
                  <a:pt x="5414" y="13548"/>
                  <a:pt x="5414" y="10498"/>
                </a:cubicBezTo>
                <a:cubicBezTo>
                  <a:pt x="5414" y="7452"/>
                  <a:pt x="7895" y="4969"/>
                  <a:pt x="10944" y="4969"/>
                </a:cubicBezTo>
                <a:close/>
                <a:moveTo>
                  <a:pt x="10599" y="5974"/>
                </a:moveTo>
                <a:cubicBezTo>
                  <a:pt x="9292" y="5974"/>
                  <a:pt x="8062" y="6676"/>
                  <a:pt x="7396" y="7798"/>
                </a:cubicBezTo>
                <a:cubicBezTo>
                  <a:pt x="7306" y="7953"/>
                  <a:pt x="7359" y="8152"/>
                  <a:pt x="7511" y="8244"/>
                </a:cubicBezTo>
                <a:cubicBezTo>
                  <a:pt x="7563" y="8275"/>
                  <a:pt x="7614" y="8287"/>
                  <a:pt x="7669" y="8287"/>
                </a:cubicBezTo>
                <a:cubicBezTo>
                  <a:pt x="7780" y="8287"/>
                  <a:pt x="7881" y="8229"/>
                  <a:pt x="7942" y="8129"/>
                </a:cubicBezTo>
                <a:cubicBezTo>
                  <a:pt x="8492" y="7199"/>
                  <a:pt x="9519" y="6621"/>
                  <a:pt x="10599" y="6621"/>
                </a:cubicBezTo>
                <a:cubicBezTo>
                  <a:pt x="10777" y="6621"/>
                  <a:pt x="10915" y="6482"/>
                  <a:pt x="10915" y="6305"/>
                </a:cubicBezTo>
                <a:cubicBezTo>
                  <a:pt x="10915" y="6127"/>
                  <a:pt x="10777" y="5974"/>
                  <a:pt x="10599" y="5974"/>
                </a:cubicBezTo>
                <a:close/>
                <a:moveTo>
                  <a:pt x="7368" y="8746"/>
                </a:moveTo>
                <a:cubicBezTo>
                  <a:pt x="7197" y="8707"/>
                  <a:pt x="7021" y="8815"/>
                  <a:pt x="6980" y="8990"/>
                </a:cubicBezTo>
                <a:cubicBezTo>
                  <a:pt x="6917" y="9256"/>
                  <a:pt x="6894" y="9408"/>
                  <a:pt x="6894" y="9709"/>
                </a:cubicBezTo>
                <a:cubicBezTo>
                  <a:pt x="6894" y="9888"/>
                  <a:pt x="7031" y="10039"/>
                  <a:pt x="7210" y="10039"/>
                </a:cubicBezTo>
                <a:cubicBezTo>
                  <a:pt x="7387" y="10039"/>
                  <a:pt x="7540" y="9888"/>
                  <a:pt x="7540" y="9709"/>
                </a:cubicBezTo>
                <a:cubicBezTo>
                  <a:pt x="7540" y="9479"/>
                  <a:pt x="7555" y="9373"/>
                  <a:pt x="7612" y="9134"/>
                </a:cubicBezTo>
                <a:cubicBezTo>
                  <a:pt x="7652" y="8960"/>
                  <a:pt x="7542" y="8788"/>
                  <a:pt x="7368" y="8746"/>
                </a:cubicBezTo>
                <a:close/>
                <a:moveTo>
                  <a:pt x="646" y="10111"/>
                </a:moveTo>
                <a:cubicBezTo>
                  <a:pt x="291" y="10111"/>
                  <a:pt x="0" y="10401"/>
                  <a:pt x="0" y="10757"/>
                </a:cubicBezTo>
                <a:cubicBezTo>
                  <a:pt x="0" y="11112"/>
                  <a:pt x="291" y="11403"/>
                  <a:pt x="646" y="11403"/>
                </a:cubicBezTo>
                <a:lnTo>
                  <a:pt x="2571" y="11403"/>
                </a:lnTo>
                <a:cubicBezTo>
                  <a:pt x="2926" y="11403"/>
                  <a:pt x="3217" y="11112"/>
                  <a:pt x="3217" y="10757"/>
                </a:cubicBezTo>
                <a:cubicBezTo>
                  <a:pt x="3217" y="10401"/>
                  <a:pt x="2926" y="10111"/>
                  <a:pt x="2571" y="10111"/>
                </a:cubicBezTo>
                <a:lnTo>
                  <a:pt x="646" y="10111"/>
                </a:lnTo>
                <a:close/>
                <a:moveTo>
                  <a:pt x="19029" y="10111"/>
                </a:moveTo>
                <a:cubicBezTo>
                  <a:pt x="18674" y="10111"/>
                  <a:pt x="18383" y="10401"/>
                  <a:pt x="18383" y="10757"/>
                </a:cubicBezTo>
                <a:cubicBezTo>
                  <a:pt x="18383" y="11112"/>
                  <a:pt x="18674" y="11403"/>
                  <a:pt x="19029" y="11403"/>
                </a:cubicBezTo>
                <a:lnTo>
                  <a:pt x="20954" y="11403"/>
                </a:lnTo>
                <a:cubicBezTo>
                  <a:pt x="21309" y="11403"/>
                  <a:pt x="21600" y="11112"/>
                  <a:pt x="21600" y="10757"/>
                </a:cubicBezTo>
                <a:cubicBezTo>
                  <a:pt x="21600" y="10401"/>
                  <a:pt x="21309" y="10111"/>
                  <a:pt x="20954" y="10111"/>
                </a:cubicBezTo>
                <a:lnTo>
                  <a:pt x="19029" y="10111"/>
                </a:lnTo>
                <a:close/>
                <a:moveTo>
                  <a:pt x="5228" y="15626"/>
                </a:moveTo>
                <a:cubicBezTo>
                  <a:pt x="5063" y="15626"/>
                  <a:pt x="4894" y="15686"/>
                  <a:pt x="4768" y="15812"/>
                </a:cubicBezTo>
                <a:lnTo>
                  <a:pt x="3404" y="17177"/>
                </a:lnTo>
                <a:cubicBezTo>
                  <a:pt x="3151" y="17428"/>
                  <a:pt x="3152" y="17844"/>
                  <a:pt x="3404" y="18096"/>
                </a:cubicBezTo>
                <a:cubicBezTo>
                  <a:pt x="3529" y="18222"/>
                  <a:pt x="3698" y="18282"/>
                  <a:pt x="3863" y="18282"/>
                </a:cubicBezTo>
                <a:cubicBezTo>
                  <a:pt x="4027" y="18282"/>
                  <a:pt x="4183" y="18222"/>
                  <a:pt x="4309" y="18096"/>
                </a:cubicBezTo>
                <a:lnTo>
                  <a:pt x="5673" y="16731"/>
                </a:lnTo>
                <a:cubicBezTo>
                  <a:pt x="5924" y="16480"/>
                  <a:pt x="5924" y="16064"/>
                  <a:pt x="5673" y="15812"/>
                </a:cubicBezTo>
                <a:cubicBezTo>
                  <a:pt x="5547" y="15686"/>
                  <a:pt x="5392" y="15626"/>
                  <a:pt x="5228" y="15626"/>
                </a:cubicBezTo>
                <a:close/>
                <a:moveTo>
                  <a:pt x="16731" y="15626"/>
                </a:moveTo>
                <a:cubicBezTo>
                  <a:pt x="16566" y="15626"/>
                  <a:pt x="16397" y="15686"/>
                  <a:pt x="16272" y="15812"/>
                </a:cubicBezTo>
                <a:cubicBezTo>
                  <a:pt x="16020" y="16064"/>
                  <a:pt x="16020" y="16480"/>
                  <a:pt x="16272" y="16731"/>
                </a:cubicBezTo>
                <a:lnTo>
                  <a:pt x="17636" y="18096"/>
                </a:lnTo>
                <a:cubicBezTo>
                  <a:pt x="17762" y="18222"/>
                  <a:pt x="17931" y="18282"/>
                  <a:pt x="18096" y="18282"/>
                </a:cubicBezTo>
                <a:cubicBezTo>
                  <a:pt x="18261" y="18282"/>
                  <a:pt x="18415" y="18222"/>
                  <a:pt x="18541" y="18096"/>
                </a:cubicBezTo>
                <a:cubicBezTo>
                  <a:pt x="18793" y="17844"/>
                  <a:pt x="18793" y="17428"/>
                  <a:pt x="18541" y="17177"/>
                </a:cubicBezTo>
                <a:lnTo>
                  <a:pt x="17177" y="15812"/>
                </a:lnTo>
                <a:cubicBezTo>
                  <a:pt x="17051" y="15686"/>
                  <a:pt x="16897" y="15626"/>
                  <a:pt x="16731" y="15626"/>
                </a:cubicBezTo>
                <a:close/>
                <a:moveTo>
                  <a:pt x="11216" y="18383"/>
                </a:moveTo>
                <a:cubicBezTo>
                  <a:pt x="10861" y="18383"/>
                  <a:pt x="10570" y="18673"/>
                  <a:pt x="10570" y="19029"/>
                </a:cubicBezTo>
                <a:lnTo>
                  <a:pt x="10570" y="20954"/>
                </a:lnTo>
                <a:cubicBezTo>
                  <a:pt x="10570" y="21309"/>
                  <a:pt x="10861" y="21600"/>
                  <a:pt x="11216" y="21600"/>
                </a:cubicBezTo>
                <a:cubicBezTo>
                  <a:pt x="11573" y="21600"/>
                  <a:pt x="11848" y="21309"/>
                  <a:pt x="11848" y="20954"/>
                </a:cubicBezTo>
                <a:lnTo>
                  <a:pt x="11848" y="19029"/>
                </a:lnTo>
                <a:cubicBezTo>
                  <a:pt x="11848" y="18673"/>
                  <a:pt x="11571" y="18383"/>
                  <a:pt x="11216" y="1838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k-on-internet_59901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7129099" y="9578613"/>
            <a:ext cx="574548" cy="614531"/>
          </a:xfrm>
          <a:custGeom>
            <a:avLst/>
            <a:gdLst>
              <a:gd name="connsiteX0" fmla="*/ 387757 w 566852"/>
              <a:gd name="connsiteY0" fmla="*/ 525760 h 606298"/>
              <a:gd name="connsiteX1" fmla="*/ 367598 w 566852"/>
              <a:gd name="connsiteY1" fmla="*/ 545894 h 606298"/>
              <a:gd name="connsiteX2" fmla="*/ 387757 w 566852"/>
              <a:gd name="connsiteY2" fmla="*/ 566029 h 606298"/>
              <a:gd name="connsiteX3" fmla="*/ 407915 w 566852"/>
              <a:gd name="connsiteY3" fmla="*/ 545894 h 606298"/>
              <a:gd name="connsiteX4" fmla="*/ 387757 w 566852"/>
              <a:gd name="connsiteY4" fmla="*/ 525760 h 606298"/>
              <a:gd name="connsiteX5" fmla="*/ 387757 w 566852"/>
              <a:gd name="connsiteY5" fmla="*/ 485490 h 606298"/>
              <a:gd name="connsiteX6" fmla="*/ 448231 w 566852"/>
              <a:gd name="connsiteY6" fmla="*/ 545894 h 606298"/>
              <a:gd name="connsiteX7" fmla="*/ 387757 w 566852"/>
              <a:gd name="connsiteY7" fmla="*/ 606298 h 606298"/>
              <a:gd name="connsiteX8" fmla="*/ 327282 w 566852"/>
              <a:gd name="connsiteY8" fmla="*/ 545894 h 606298"/>
              <a:gd name="connsiteX9" fmla="*/ 387757 w 566852"/>
              <a:gd name="connsiteY9" fmla="*/ 485490 h 606298"/>
              <a:gd name="connsiteX10" fmla="*/ 359529 w 566852"/>
              <a:gd name="connsiteY10" fmla="*/ 303160 h 606298"/>
              <a:gd name="connsiteX11" fmla="*/ 337651 w 566852"/>
              <a:gd name="connsiteY11" fmla="*/ 421467 h 606298"/>
              <a:gd name="connsiteX12" fmla="*/ 430908 w 566852"/>
              <a:gd name="connsiteY12" fmla="*/ 303160 h 606298"/>
              <a:gd name="connsiteX13" fmla="*/ 247721 w 566852"/>
              <a:gd name="connsiteY13" fmla="*/ 303160 h 606298"/>
              <a:gd name="connsiteX14" fmla="*/ 261432 w 566852"/>
              <a:gd name="connsiteY14" fmla="*/ 392167 h 606298"/>
              <a:gd name="connsiteX15" fmla="*/ 283411 w 566852"/>
              <a:gd name="connsiteY15" fmla="*/ 431636 h 606298"/>
              <a:gd name="connsiteX16" fmla="*/ 305389 w 566852"/>
              <a:gd name="connsiteY16" fmla="*/ 392167 h 606298"/>
              <a:gd name="connsiteX17" fmla="*/ 319201 w 566852"/>
              <a:gd name="connsiteY17" fmla="*/ 303160 h 606298"/>
              <a:gd name="connsiteX18" fmla="*/ 135913 w 566852"/>
              <a:gd name="connsiteY18" fmla="*/ 303160 h 606298"/>
              <a:gd name="connsiteX19" fmla="*/ 229170 w 566852"/>
              <a:gd name="connsiteY19" fmla="*/ 421467 h 606298"/>
              <a:gd name="connsiteX20" fmla="*/ 207293 w 566852"/>
              <a:gd name="connsiteY20" fmla="*/ 303160 h 606298"/>
              <a:gd name="connsiteX21" fmla="*/ 337651 w 566852"/>
              <a:gd name="connsiteY21" fmla="*/ 144578 h 606298"/>
              <a:gd name="connsiteX22" fmla="*/ 359529 w 566852"/>
              <a:gd name="connsiteY22" fmla="*/ 262885 h 606298"/>
              <a:gd name="connsiteX23" fmla="*/ 430908 w 566852"/>
              <a:gd name="connsiteY23" fmla="*/ 262885 h 606298"/>
              <a:gd name="connsiteX24" fmla="*/ 337651 w 566852"/>
              <a:gd name="connsiteY24" fmla="*/ 144578 h 606298"/>
              <a:gd name="connsiteX25" fmla="*/ 229170 w 566852"/>
              <a:gd name="connsiteY25" fmla="*/ 144578 h 606298"/>
              <a:gd name="connsiteX26" fmla="*/ 135913 w 566852"/>
              <a:gd name="connsiteY26" fmla="*/ 262885 h 606298"/>
              <a:gd name="connsiteX27" fmla="*/ 207293 w 566852"/>
              <a:gd name="connsiteY27" fmla="*/ 262885 h 606298"/>
              <a:gd name="connsiteX28" fmla="*/ 229170 w 566852"/>
              <a:gd name="connsiteY28" fmla="*/ 144578 h 606298"/>
              <a:gd name="connsiteX29" fmla="*/ 283411 w 566852"/>
              <a:gd name="connsiteY29" fmla="*/ 134409 h 606298"/>
              <a:gd name="connsiteX30" fmla="*/ 261432 w 566852"/>
              <a:gd name="connsiteY30" fmla="*/ 173878 h 606298"/>
              <a:gd name="connsiteX31" fmla="*/ 247721 w 566852"/>
              <a:gd name="connsiteY31" fmla="*/ 262885 h 606298"/>
              <a:gd name="connsiteX32" fmla="*/ 319201 w 566852"/>
              <a:gd name="connsiteY32" fmla="*/ 262885 h 606298"/>
              <a:gd name="connsiteX33" fmla="*/ 305389 w 566852"/>
              <a:gd name="connsiteY33" fmla="*/ 173878 h 606298"/>
              <a:gd name="connsiteX34" fmla="*/ 283411 w 566852"/>
              <a:gd name="connsiteY34" fmla="*/ 134409 h 606298"/>
              <a:gd name="connsiteX35" fmla="*/ 283411 w 566852"/>
              <a:gd name="connsiteY35" fmla="*/ 94134 h 606298"/>
              <a:gd name="connsiteX36" fmla="*/ 472647 w 566852"/>
              <a:gd name="connsiteY36" fmla="*/ 283022 h 606298"/>
              <a:gd name="connsiteX37" fmla="*/ 283411 w 566852"/>
              <a:gd name="connsiteY37" fmla="*/ 472012 h 606298"/>
              <a:gd name="connsiteX38" fmla="*/ 94275 w 566852"/>
              <a:gd name="connsiteY38" fmla="*/ 283022 h 606298"/>
              <a:gd name="connsiteX39" fmla="*/ 283411 w 566852"/>
              <a:gd name="connsiteY39" fmla="*/ 94134 h 606298"/>
              <a:gd name="connsiteX40" fmla="*/ 283426 w 566852"/>
              <a:gd name="connsiteY40" fmla="*/ 0 h 606298"/>
              <a:gd name="connsiteX41" fmla="*/ 566852 w 566852"/>
              <a:gd name="connsiteY41" fmla="*/ 283002 h 606298"/>
              <a:gd name="connsiteX42" fmla="*/ 526521 w 566852"/>
              <a:gd name="connsiteY42" fmla="*/ 283002 h 606298"/>
              <a:gd name="connsiteX43" fmla="*/ 283426 w 566852"/>
              <a:gd name="connsiteY43" fmla="*/ 40270 h 606298"/>
              <a:gd name="connsiteX44" fmla="*/ 40331 w 566852"/>
              <a:gd name="connsiteY44" fmla="*/ 283002 h 606298"/>
              <a:gd name="connsiteX45" fmla="*/ 283426 w 566852"/>
              <a:gd name="connsiteY45" fmla="*/ 525734 h 606298"/>
              <a:gd name="connsiteX46" fmla="*/ 283426 w 566852"/>
              <a:gd name="connsiteY46" fmla="*/ 566005 h 606298"/>
              <a:gd name="connsiteX47" fmla="*/ 0 w 566852"/>
              <a:gd name="connsiteY47" fmla="*/ 283002 h 606298"/>
              <a:gd name="connsiteX48" fmla="*/ 283426 w 566852"/>
              <a:gd name="connsiteY48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66852" h="606298">
                <a:moveTo>
                  <a:pt x="387757" y="525760"/>
                </a:moveTo>
                <a:cubicBezTo>
                  <a:pt x="376670" y="525760"/>
                  <a:pt x="367598" y="534820"/>
                  <a:pt x="367598" y="545894"/>
                </a:cubicBezTo>
                <a:cubicBezTo>
                  <a:pt x="367598" y="557069"/>
                  <a:pt x="376670" y="566029"/>
                  <a:pt x="387757" y="566029"/>
                </a:cubicBezTo>
                <a:cubicBezTo>
                  <a:pt x="398844" y="566029"/>
                  <a:pt x="407915" y="557069"/>
                  <a:pt x="407915" y="545894"/>
                </a:cubicBezTo>
                <a:cubicBezTo>
                  <a:pt x="407915" y="534820"/>
                  <a:pt x="398844" y="525760"/>
                  <a:pt x="387757" y="525760"/>
                </a:cubicBezTo>
                <a:close/>
                <a:moveTo>
                  <a:pt x="387757" y="485490"/>
                </a:moveTo>
                <a:cubicBezTo>
                  <a:pt x="421118" y="485490"/>
                  <a:pt x="448231" y="512672"/>
                  <a:pt x="448231" y="545894"/>
                </a:cubicBezTo>
                <a:cubicBezTo>
                  <a:pt x="448231" y="579217"/>
                  <a:pt x="421118" y="606298"/>
                  <a:pt x="387757" y="606298"/>
                </a:cubicBezTo>
                <a:cubicBezTo>
                  <a:pt x="354395" y="606298"/>
                  <a:pt x="327282" y="579217"/>
                  <a:pt x="327282" y="545894"/>
                </a:cubicBezTo>
                <a:cubicBezTo>
                  <a:pt x="327282" y="512672"/>
                  <a:pt x="354395" y="485490"/>
                  <a:pt x="387757" y="485490"/>
                </a:cubicBezTo>
                <a:close/>
                <a:moveTo>
                  <a:pt x="359529" y="303160"/>
                </a:moveTo>
                <a:cubicBezTo>
                  <a:pt x="357815" y="346556"/>
                  <a:pt x="350757" y="389650"/>
                  <a:pt x="337651" y="421467"/>
                </a:cubicBezTo>
                <a:cubicBezTo>
                  <a:pt x="386951" y="402135"/>
                  <a:pt x="423548" y="357229"/>
                  <a:pt x="430908" y="303160"/>
                </a:cubicBezTo>
                <a:close/>
                <a:moveTo>
                  <a:pt x="247721" y="303160"/>
                </a:moveTo>
                <a:cubicBezTo>
                  <a:pt x="249031" y="336588"/>
                  <a:pt x="253871" y="367599"/>
                  <a:pt x="261432" y="392167"/>
                </a:cubicBezTo>
                <a:cubicBezTo>
                  <a:pt x="270909" y="422474"/>
                  <a:pt x="280890" y="430932"/>
                  <a:pt x="283411" y="431636"/>
                </a:cubicBezTo>
                <a:cubicBezTo>
                  <a:pt x="285931" y="430932"/>
                  <a:pt x="295912" y="422474"/>
                  <a:pt x="305389" y="392167"/>
                </a:cubicBezTo>
                <a:cubicBezTo>
                  <a:pt x="313051" y="367599"/>
                  <a:pt x="317790" y="336588"/>
                  <a:pt x="319201" y="303160"/>
                </a:cubicBezTo>
                <a:close/>
                <a:moveTo>
                  <a:pt x="135913" y="303160"/>
                </a:moveTo>
                <a:cubicBezTo>
                  <a:pt x="143273" y="357229"/>
                  <a:pt x="179870" y="402135"/>
                  <a:pt x="229170" y="421467"/>
                </a:cubicBezTo>
                <a:cubicBezTo>
                  <a:pt x="216165" y="389650"/>
                  <a:pt x="209006" y="346556"/>
                  <a:pt x="207293" y="303160"/>
                </a:cubicBezTo>
                <a:close/>
                <a:moveTo>
                  <a:pt x="337651" y="144578"/>
                </a:moveTo>
                <a:cubicBezTo>
                  <a:pt x="350757" y="176395"/>
                  <a:pt x="357815" y="219590"/>
                  <a:pt x="359529" y="262885"/>
                </a:cubicBezTo>
                <a:lnTo>
                  <a:pt x="430908" y="262885"/>
                </a:lnTo>
                <a:cubicBezTo>
                  <a:pt x="423548" y="208816"/>
                  <a:pt x="386951" y="163910"/>
                  <a:pt x="337651" y="144578"/>
                </a:cubicBezTo>
                <a:close/>
                <a:moveTo>
                  <a:pt x="229170" y="144578"/>
                </a:moveTo>
                <a:cubicBezTo>
                  <a:pt x="179870" y="163910"/>
                  <a:pt x="143273" y="208816"/>
                  <a:pt x="135913" y="262885"/>
                </a:cubicBezTo>
                <a:lnTo>
                  <a:pt x="207293" y="262885"/>
                </a:lnTo>
                <a:cubicBezTo>
                  <a:pt x="209006" y="219590"/>
                  <a:pt x="216165" y="176395"/>
                  <a:pt x="229170" y="144578"/>
                </a:cubicBezTo>
                <a:close/>
                <a:moveTo>
                  <a:pt x="283411" y="134409"/>
                </a:moveTo>
                <a:cubicBezTo>
                  <a:pt x="280890" y="135214"/>
                  <a:pt x="270909" y="143672"/>
                  <a:pt x="261432" y="173878"/>
                </a:cubicBezTo>
                <a:cubicBezTo>
                  <a:pt x="253871" y="198445"/>
                  <a:pt x="249031" y="229558"/>
                  <a:pt x="247721" y="262885"/>
                </a:cubicBezTo>
                <a:lnTo>
                  <a:pt x="319201" y="262885"/>
                </a:lnTo>
                <a:cubicBezTo>
                  <a:pt x="317790" y="229558"/>
                  <a:pt x="313051" y="198445"/>
                  <a:pt x="305389" y="173878"/>
                </a:cubicBezTo>
                <a:cubicBezTo>
                  <a:pt x="295912" y="143672"/>
                  <a:pt x="285931" y="135214"/>
                  <a:pt x="283411" y="134409"/>
                </a:cubicBezTo>
                <a:close/>
                <a:moveTo>
                  <a:pt x="283411" y="94134"/>
                </a:moveTo>
                <a:cubicBezTo>
                  <a:pt x="387758" y="94134"/>
                  <a:pt x="472647" y="178811"/>
                  <a:pt x="472647" y="283022"/>
                </a:cubicBezTo>
                <a:cubicBezTo>
                  <a:pt x="472647" y="387233"/>
                  <a:pt x="387758" y="472012"/>
                  <a:pt x="283411" y="472012"/>
                </a:cubicBezTo>
                <a:cubicBezTo>
                  <a:pt x="179063" y="472012"/>
                  <a:pt x="94275" y="387233"/>
                  <a:pt x="94275" y="283022"/>
                </a:cubicBezTo>
                <a:cubicBezTo>
                  <a:pt x="94275" y="178811"/>
                  <a:pt x="179063" y="94134"/>
                  <a:pt x="283411" y="94134"/>
                </a:cubicBezTo>
                <a:close/>
                <a:moveTo>
                  <a:pt x="283426" y="0"/>
                </a:moveTo>
                <a:cubicBezTo>
                  <a:pt x="439709" y="0"/>
                  <a:pt x="566852" y="126953"/>
                  <a:pt x="566852" y="283002"/>
                </a:cubicBezTo>
                <a:lnTo>
                  <a:pt x="526521" y="283002"/>
                </a:lnTo>
                <a:cubicBezTo>
                  <a:pt x="526521" y="149203"/>
                  <a:pt x="417527" y="40270"/>
                  <a:pt x="283426" y="40270"/>
                </a:cubicBezTo>
                <a:cubicBezTo>
                  <a:pt x="149426" y="40270"/>
                  <a:pt x="40331" y="149203"/>
                  <a:pt x="40331" y="283002"/>
                </a:cubicBezTo>
                <a:cubicBezTo>
                  <a:pt x="40331" y="416902"/>
                  <a:pt x="149426" y="525734"/>
                  <a:pt x="283426" y="525734"/>
                </a:cubicBezTo>
                <a:lnTo>
                  <a:pt x="283426" y="566005"/>
                </a:lnTo>
                <a:cubicBezTo>
                  <a:pt x="127143" y="566005"/>
                  <a:pt x="0" y="439051"/>
                  <a:pt x="0" y="283002"/>
                </a:cubicBezTo>
                <a:cubicBezTo>
                  <a:pt x="0" y="126953"/>
                  <a:pt x="127143" y="0"/>
                  <a:pt x="2834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 18"/>
          <p:cNvSpPr/>
          <p:nvPr>
            <p:custDataLst>
              <p:tags r:id="rId23"/>
            </p:custDataLst>
          </p:nvPr>
        </p:nvSpPr>
        <p:spPr>
          <a:xfrm flipV="1">
            <a:off x="7872919" y="9204042"/>
            <a:ext cx="2977284" cy="137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noFill/>
          <a:ln w="50800" cap="rnd">
            <a:solidFill>
              <a:schemeClr val="accent6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17"/>
          <p:cNvSpPr/>
          <p:nvPr>
            <p:custDataLst>
              <p:tags r:id="rId24"/>
            </p:custDataLst>
          </p:nvPr>
        </p:nvSpPr>
        <p:spPr>
          <a:xfrm rot="8340000" flipH="1">
            <a:off x="8441046" y="6044992"/>
            <a:ext cx="1840313" cy="196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516" y="4499"/>
                  <a:pt x="14591" y="8500"/>
                  <a:pt x="10132" y="11778"/>
                </a:cubicBezTo>
                <a:cubicBezTo>
                  <a:pt x="8255" y="13157"/>
                  <a:pt x="5662" y="14203"/>
                  <a:pt x="4109" y="12842"/>
                </a:cubicBezTo>
                <a:cubicBezTo>
                  <a:pt x="1726" y="10754"/>
                  <a:pt x="4412" y="6732"/>
                  <a:pt x="8055" y="7797"/>
                </a:cubicBezTo>
                <a:cubicBezTo>
                  <a:pt x="11161" y="8705"/>
                  <a:pt x="11409" y="12598"/>
                  <a:pt x="9408" y="15522"/>
                </a:cubicBezTo>
                <a:cubicBezTo>
                  <a:pt x="7373" y="18496"/>
                  <a:pt x="3870" y="20653"/>
                  <a:pt x="0" y="21600"/>
                </a:cubicBezTo>
              </a:path>
            </a:pathLst>
          </a:custGeom>
          <a:ln w="50800" cap="rnd">
            <a:solidFill>
              <a:schemeClr val="accent2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任意多边形 30"/>
          <p:cNvSpPr/>
          <p:nvPr>
            <p:custDataLst>
              <p:tags r:id="rId25"/>
            </p:custDataLst>
          </p:nvPr>
        </p:nvSpPr>
        <p:spPr>
          <a:xfrm flipH="1">
            <a:off x="6916147" y="6537287"/>
            <a:ext cx="1020267" cy="102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link-on-internet_59901"/>
          <p:cNvSpPr>
            <a:spLocks noChangeAspect="1"/>
          </p:cNvSpPr>
          <p:nvPr>
            <p:custDataLst>
              <p:tags r:id="rId26"/>
            </p:custDataLst>
          </p:nvPr>
        </p:nvSpPr>
        <p:spPr bwMode="auto">
          <a:xfrm>
            <a:off x="7155299" y="6853154"/>
            <a:ext cx="614531" cy="447156"/>
          </a:xfrm>
          <a:custGeom>
            <a:avLst/>
            <a:gdLst>
              <a:gd name="connsiteX0" fmla="*/ 202379 w 606724"/>
              <a:gd name="connsiteY0" fmla="*/ 264752 h 441476"/>
              <a:gd name="connsiteX1" fmla="*/ 277521 w 606724"/>
              <a:gd name="connsiteY1" fmla="*/ 264752 h 441476"/>
              <a:gd name="connsiteX2" fmla="*/ 366033 w 606724"/>
              <a:gd name="connsiteY2" fmla="*/ 349892 h 441476"/>
              <a:gd name="connsiteX3" fmla="*/ 328692 w 606724"/>
              <a:gd name="connsiteY3" fmla="*/ 349892 h 441476"/>
              <a:gd name="connsiteX4" fmla="*/ 311635 w 606724"/>
              <a:gd name="connsiteY4" fmla="*/ 340228 h 441476"/>
              <a:gd name="connsiteX5" fmla="*/ 277521 w 606724"/>
              <a:gd name="connsiteY5" fmla="*/ 316757 h 441476"/>
              <a:gd name="connsiteX6" fmla="*/ 202379 w 606724"/>
              <a:gd name="connsiteY6" fmla="*/ 316757 h 441476"/>
              <a:gd name="connsiteX7" fmla="*/ 165960 w 606724"/>
              <a:gd name="connsiteY7" fmla="*/ 353114 h 441476"/>
              <a:gd name="connsiteX8" fmla="*/ 202379 w 606724"/>
              <a:gd name="connsiteY8" fmla="*/ 389471 h 441476"/>
              <a:gd name="connsiteX9" fmla="*/ 242485 w 606724"/>
              <a:gd name="connsiteY9" fmla="*/ 389471 h 441476"/>
              <a:gd name="connsiteX10" fmla="*/ 314401 w 606724"/>
              <a:gd name="connsiteY10" fmla="*/ 433652 h 441476"/>
              <a:gd name="connsiteX11" fmla="*/ 277521 w 606724"/>
              <a:gd name="connsiteY11" fmla="*/ 441476 h 441476"/>
              <a:gd name="connsiteX12" fmla="*/ 202379 w 606724"/>
              <a:gd name="connsiteY12" fmla="*/ 441476 h 441476"/>
              <a:gd name="connsiteX13" fmla="*/ 113867 w 606724"/>
              <a:gd name="connsiteY13" fmla="*/ 353114 h 441476"/>
              <a:gd name="connsiteX14" fmla="*/ 202379 w 606724"/>
              <a:gd name="connsiteY14" fmla="*/ 264752 h 441476"/>
              <a:gd name="connsiteX15" fmla="*/ 328704 w 606724"/>
              <a:gd name="connsiteY15" fmla="*/ 241209 h 441476"/>
              <a:gd name="connsiteX16" fmla="*/ 403863 w 606724"/>
              <a:gd name="connsiteY16" fmla="*/ 241209 h 441476"/>
              <a:gd name="connsiteX17" fmla="*/ 492856 w 606724"/>
              <a:gd name="connsiteY17" fmla="*/ 329637 h 441476"/>
              <a:gd name="connsiteX18" fmla="*/ 403863 w 606724"/>
              <a:gd name="connsiteY18" fmla="*/ 418525 h 441476"/>
              <a:gd name="connsiteX19" fmla="*/ 328704 w 606724"/>
              <a:gd name="connsiteY19" fmla="*/ 418525 h 441476"/>
              <a:gd name="connsiteX20" fmla="*/ 320404 w 606724"/>
              <a:gd name="connsiteY20" fmla="*/ 418064 h 441476"/>
              <a:gd name="connsiteX21" fmla="*/ 316715 w 606724"/>
              <a:gd name="connsiteY21" fmla="*/ 417604 h 441476"/>
              <a:gd name="connsiteX22" fmla="*/ 240172 w 606724"/>
              <a:gd name="connsiteY22" fmla="*/ 332861 h 441476"/>
              <a:gd name="connsiteX23" fmla="*/ 277521 w 606724"/>
              <a:gd name="connsiteY23" fmla="*/ 332861 h 441476"/>
              <a:gd name="connsiteX24" fmla="*/ 294582 w 606724"/>
              <a:gd name="connsiteY24" fmla="*/ 342532 h 441476"/>
              <a:gd name="connsiteX25" fmla="*/ 328704 w 606724"/>
              <a:gd name="connsiteY25" fmla="*/ 366021 h 441476"/>
              <a:gd name="connsiteX26" fmla="*/ 383114 w 606724"/>
              <a:gd name="connsiteY26" fmla="*/ 366021 h 441476"/>
              <a:gd name="connsiteX27" fmla="*/ 403863 w 606724"/>
              <a:gd name="connsiteY27" fmla="*/ 366021 h 441476"/>
              <a:gd name="connsiteX28" fmla="*/ 440290 w 606724"/>
              <a:gd name="connsiteY28" fmla="*/ 329637 h 441476"/>
              <a:gd name="connsiteX29" fmla="*/ 403863 w 606724"/>
              <a:gd name="connsiteY29" fmla="*/ 293252 h 441476"/>
              <a:gd name="connsiteX30" fmla="*/ 364208 w 606724"/>
              <a:gd name="connsiteY30" fmla="*/ 293252 h 441476"/>
              <a:gd name="connsiteX31" fmla="*/ 291815 w 606724"/>
              <a:gd name="connsiteY31" fmla="*/ 249499 h 441476"/>
              <a:gd name="connsiteX32" fmla="*/ 328704 w 606724"/>
              <a:gd name="connsiteY32" fmla="*/ 241209 h 441476"/>
              <a:gd name="connsiteX33" fmla="*/ 260025 w 606724"/>
              <a:gd name="connsiteY33" fmla="*/ 0 h 441476"/>
              <a:gd name="connsiteX34" fmla="*/ 349466 w 606724"/>
              <a:gd name="connsiteY34" fmla="*/ 29925 h 441476"/>
              <a:gd name="connsiteX35" fmla="*/ 360069 w 606724"/>
              <a:gd name="connsiteY35" fmla="*/ 33148 h 441476"/>
              <a:gd name="connsiteX36" fmla="*/ 367446 w 606724"/>
              <a:gd name="connsiteY36" fmla="*/ 32687 h 441476"/>
              <a:gd name="connsiteX37" fmla="*/ 473945 w 606724"/>
              <a:gd name="connsiteY37" fmla="*/ 86553 h 441476"/>
              <a:gd name="connsiteX38" fmla="*/ 485471 w 606724"/>
              <a:gd name="connsiteY38" fmla="*/ 92998 h 441476"/>
              <a:gd name="connsiteX39" fmla="*/ 606724 w 606724"/>
              <a:gd name="connsiteY39" fmla="*/ 224669 h 441476"/>
              <a:gd name="connsiteX40" fmla="*/ 516822 w 606724"/>
              <a:gd name="connsiteY40" fmla="*/ 349894 h 441476"/>
              <a:gd name="connsiteX41" fmla="*/ 518666 w 606724"/>
              <a:gd name="connsiteY41" fmla="*/ 329637 h 441476"/>
              <a:gd name="connsiteX42" fmla="*/ 513134 w 606724"/>
              <a:gd name="connsiteY42" fmla="*/ 294648 h 441476"/>
              <a:gd name="connsiteX43" fmla="*/ 554166 w 606724"/>
              <a:gd name="connsiteY43" fmla="*/ 224669 h 441476"/>
              <a:gd name="connsiteX44" fmla="*/ 473945 w 606724"/>
              <a:gd name="connsiteY44" fmla="*/ 144561 h 441476"/>
              <a:gd name="connsiteX45" fmla="*/ 466108 w 606724"/>
              <a:gd name="connsiteY45" fmla="*/ 145022 h 441476"/>
              <a:gd name="connsiteX46" fmla="*/ 439829 w 606724"/>
              <a:gd name="connsiteY46" fmla="*/ 130289 h 441476"/>
              <a:gd name="connsiteX47" fmla="*/ 367446 w 606724"/>
              <a:gd name="connsiteY47" fmla="*/ 84711 h 441476"/>
              <a:gd name="connsiteX48" fmla="*/ 351310 w 606724"/>
              <a:gd name="connsiteY48" fmla="*/ 86553 h 441476"/>
              <a:gd name="connsiteX49" fmla="*/ 327797 w 606724"/>
              <a:gd name="connsiteY49" fmla="*/ 79647 h 441476"/>
              <a:gd name="connsiteX50" fmla="*/ 260025 w 606724"/>
              <a:gd name="connsiteY50" fmla="*/ 52024 h 441476"/>
              <a:gd name="connsiteX51" fmla="*/ 166434 w 606724"/>
              <a:gd name="connsiteY51" fmla="*/ 125225 h 441476"/>
              <a:gd name="connsiteX52" fmla="*/ 139233 w 606724"/>
              <a:gd name="connsiteY52" fmla="*/ 145022 h 441476"/>
              <a:gd name="connsiteX53" fmla="*/ 132317 w 606724"/>
              <a:gd name="connsiteY53" fmla="*/ 144561 h 441476"/>
              <a:gd name="connsiteX54" fmla="*/ 52097 w 606724"/>
              <a:gd name="connsiteY54" fmla="*/ 224669 h 441476"/>
              <a:gd name="connsiteX55" fmla="*/ 101428 w 606724"/>
              <a:gd name="connsiteY55" fmla="*/ 298791 h 441476"/>
              <a:gd name="connsiteX56" fmla="*/ 88058 w 606724"/>
              <a:gd name="connsiteY56" fmla="*/ 348973 h 441476"/>
              <a:gd name="connsiteX57" fmla="*/ 0 w 606724"/>
              <a:gd name="connsiteY57" fmla="*/ 224669 h 441476"/>
              <a:gd name="connsiteX58" fmla="*/ 113876 w 606724"/>
              <a:gd name="connsiteY58" fmla="*/ 93459 h 441476"/>
              <a:gd name="connsiteX59" fmla="*/ 125863 w 606724"/>
              <a:gd name="connsiteY59" fmla="*/ 84711 h 441476"/>
              <a:gd name="connsiteX60" fmla="*/ 260025 w 606724"/>
              <a:gd name="connsiteY60" fmla="*/ 0 h 44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6724" h="441476">
                <a:moveTo>
                  <a:pt x="202379" y="264752"/>
                </a:moveTo>
                <a:lnTo>
                  <a:pt x="277521" y="264752"/>
                </a:lnTo>
                <a:cubicBezTo>
                  <a:pt x="325465" y="264752"/>
                  <a:pt x="364650" y="302490"/>
                  <a:pt x="366033" y="349892"/>
                </a:cubicBezTo>
                <a:lnTo>
                  <a:pt x="328692" y="349892"/>
                </a:lnTo>
                <a:cubicBezTo>
                  <a:pt x="321316" y="349892"/>
                  <a:pt x="314401" y="346211"/>
                  <a:pt x="311635" y="340228"/>
                </a:cubicBezTo>
                <a:cubicBezTo>
                  <a:pt x="305642" y="325961"/>
                  <a:pt x="293195" y="316757"/>
                  <a:pt x="277521" y="316757"/>
                </a:cubicBezTo>
                <a:lnTo>
                  <a:pt x="202379" y="316757"/>
                </a:lnTo>
                <a:cubicBezTo>
                  <a:pt x="182556" y="316757"/>
                  <a:pt x="165960" y="332864"/>
                  <a:pt x="165960" y="353114"/>
                </a:cubicBezTo>
                <a:cubicBezTo>
                  <a:pt x="165960" y="373364"/>
                  <a:pt x="182556" y="389471"/>
                  <a:pt x="202379" y="389471"/>
                </a:cubicBezTo>
                <a:lnTo>
                  <a:pt x="242485" y="389471"/>
                </a:lnTo>
                <a:cubicBezTo>
                  <a:pt x="259081" y="412942"/>
                  <a:pt x="284897" y="429510"/>
                  <a:pt x="314401" y="433652"/>
                </a:cubicBezTo>
                <a:cubicBezTo>
                  <a:pt x="303337" y="438715"/>
                  <a:pt x="290890" y="441476"/>
                  <a:pt x="277521" y="441476"/>
                </a:cubicBezTo>
                <a:lnTo>
                  <a:pt x="202379" y="441476"/>
                </a:lnTo>
                <a:cubicBezTo>
                  <a:pt x="153513" y="441476"/>
                  <a:pt x="113867" y="401897"/>
                  <a:pt x="113867" y="353114"/>
                </a:cubicBezTo>
                <a:cubicBezTo>
                  <a:pt x="113867" y="304331"/>
                  <a:pt x="153513" y="264752"/>
                  <a:pt x="202379" y="264752"/>
                </a:cubicBezTo>
                <a:close/>
                <a:moveTo>
                  <a:pt x="328704" y="241209"/>
                </a:moveTo>
                <a:lnTo>
                  <a:pt x="403863" y="241209"/>
                </a:lnTo>
                <a:cubicBezTo>
                  <a:pt x="452740" y="241209"/>
                  <a:pt x="492856" y="280817"/>
                  <a:pt x="492856" y="329637"/>
                </a:cubicBezTo>
                <a:cubicBezTo>
                  <a:pt x="492856" y="378456"/>
                  <a:pt x="452740" y="418525"/>
                  <a:pt x="403863" y="418525"/>
                </a:cubicBezTo>
                <a:lnTo>
                  <a:pt x="328704" y="418525"/>
                </a:lnTo>
                <a:cubicBezTo>
                  <a:pt x="325937" y="418525"/>
                  <a:pt x="323170" y="418064"/>
                  <a:pt x="320404" y="418064"/>
                </a:cubicBezTo>
                <a:lnTo>
                  <a:pt x="316715" y="417604"/>
                </a:lnTo>
                <a:cubicBezTo>
                  <a:pt x="265994" y="411617"/>
                  <a:pt x="240172" y="364639"/>
                  <a:pt x="240172" y="332861"/>
                </a:cubicBezTo>
                <a:lnTo>
                  <a:pt x="277521" y="332861"/>
                </a:lnTo>
                <a:cubicBezTo>
                  <a:pt x="284438" y="332861"/>
                  <a:pt x="291815" y="336085"/>
                  <a:pt x="294582" y="342532"/>
                </a:cubicBezTo>
                <a:cubicBezTo>
                  <a:pt x="305649" y="366482"/>
                  <a:pt x="327320" y="366021"/>
                  <a:pt x="328704" y="366021"/>
                </a:cubicBezTo>
                <a:lnTo>
                  <a:pt x="383114" y="366021"/>
                </a:lnTo>
                <a:lnTo>
                  <a:pt x="403863" y="366021"/>
                </a:lnTo>
                <a:cubicBezTo>
                  <a:pt x="424152" y="366021"/>
                  <a:pt x="440290" y="349901"/>
                  <a:pt x="440290" y="329637"/>
                </a:cubicBezTo>
                <a:cubicBezTo>
                  <a:pt x="440290" y="309833"/>
                  <a:pt x="424152" y="293252"/>
                  <a:pt x="403863" y="293252"/>
                </a:cubicBezTo>
                <a:lnTo>
                  <a:pt x="364208" y="293252"/>
                </a:lnTo>
                <a:cubicBezTo>
                  <a:pt x="347609" y="269764"/>
                  <a:pt x="321787" y="253184"/>
                  <a:pt x="291815" y="249499"/>
                </a:cubicBezTo>
                <a:cubicBezTo>
                  <a:pt x="303343" y="243972"/>
                  <a:pt x="315793" y="241209"/>
                  <a:pt x="328704" y="241209"/>
                </a:cubicBezTo>
                <a:close/>
                <a:moveTo>
                  <a:pt x="260025" y="0"/>
                </a:moveTo>
                <a:cubicBezTo>
                  <a:pt x="292758" y="0"/>
                  <a:pt x="323648" y="10589"/>
                  <a:pt x="349466" y="29925"/>
                </a:cubicBezTo>
                <a:cubicBezTo>
                  <a:pt x="352232" y="32227"/>
                  <a:pt x="355920" y="33148"/>
                  <a:pt x="360069" y="33148"/>
                </a:cubicBezTo>
                <a:cubicBezTo>
                  <a:pt x="362375" y="32687"/>
                  <a:pt x="365141" y="32687"/>
                  <a:pt x="367446" y="32687"/>
                </a:cubicBezTo>
                <a:cubicBezTo>
                  <a:pt x="409861" y="32687"/>
                  <a:pt x="449511" y="53405"/>
                  <a:pt x="473945" y="86553"/>
                </a:cubicBezTo>
                <a:cubicBezTo>
                  <a:pt x="476712" y="90236"/>
                  <a:pt x="480861" y="92538"/>
                  <a:pt x="485471" y="92998"/>
                </a:cubicBezTo>
                <a:cubicBezTo>
                  <a:pt x="553244" y="98523"/>
                  <a:pt x="606724" y="155611"/>
                  <a:pt x="606724" y="224669"/>
                </a:cubicBezTo>
                <a:cubicBezTo>
                  <a:pt x="606724" y="282678"/>
                  <a:pt x="568919" y="331939"/>
                  <a:pt x="516822" y="349894"/>
                </a:cubicBezTo>
                <a:cubicBezTo>
                  <a:pt x="518205" y="343449"/>
                  <a:pt x="518666" y="336543"/>
                  <a:pt x="518666" y="329637"/>
                </a:cubicBezTo>
                <a:cubicBezTo>
                  <a:pt x="518666" y="317667"/>
                  <a:pt x="516822" y="305697"/>
                  <a:pt x="513134" y="294648"/>
                </a:cubicBezTo>
                <a:cubicBezTo>
                  <a:pt x="537569" y="280836"/>
                  <a:pt x="554166" y="254594"/>
                  <a:pt x="554166" y="224669"/>
                </a:cubicBezTo>
                <a:cubicBezTo>
                  <a:pt x="554166" y="180472"/>
                  <a:pt x="518205" y="144561"/>
                  <a:pt x="473945" y="144561"/>
                </a:cubicBezTo>
                <a:cubicBezTo>
                  <a:pt x="471179" y="144561"/>
                  <a:pt x="468874" y="144561"/>
                  <a:pt x="466108" y="145022"/>
                </a:cubicBezTo>
                <a:cubicBezTo>
                  <a:pt x="455043" y="145943"/>
                  <a:pt x="444439" y="139958"/>
                  <a:pt x="439829" y="130289"/>
                </a:cubicBezTo>
                <a:cubicBezTo>
                  <a:pt x="426459" y="102206"/>
                  <a:pt x="398797" y="84711"/>
                  <a:pt x="367446" y="84711"/>
                </a:cubicBezTo>
                <a:cubicBezTo>
                  <a:pt x="361914" y="84711"/>
                  <a:pt x="356381" y="85632"/>
                  <a:pt x="351310" y="86553"/>
                </a:cubicBezTo>
                <a:cubicBezTo>
                  <a:pt x="342550" y="88394"/>
                  <a:pt x="333790" y="85632"/>
                  <a:pt x="327797" y="79647"/>
                </a:cubicBezTo>
                <a:cubicBezTo>
                  <a:pt x="309355" y="62152"/>
                  <a:pt x="285382" y="52024"/>
                  <a:pt x="260025" y="52024"/>
                </a:cubicBezTo>
                <a:cubicBezTo>
                  <a:pt x="215765" y="52024"/>
                  <a:pt x="177499" y="82409"/>
                  <a:pt x="166434" y="125225"/>
                </a:cubicBezTo>
                <a:cubicBezTo>
                  <a:pt x="163668" y="137656"/>
                  <a:pt x="151681" y="145943"/>
                  <a:pt x="139233" y="145022"/>
                </a:cubicBezTo>
                <a:cubicBezTo>
                  <a:pt x="136928" y="144561"/>
                  <a:pt x="134623" y="144561"/>
                  <a:pt x="132317" y="144561"/>
                </a:cubicBezTo>
                <a:cubicBezTo>
                  <a:pt x="88058" y="144561"/>
                  <a:pt x="52097" y="180472"/>
                  <a:pt x="52097" y="224669"/>
                </a:cubicBezTo>
                <a:cubicBezTo>
                  <a:pt x="52097" y="257817"/>
                  <a:pt x="72844" y="286361"/>
                  <a:pt x="101428" y="298791"/>
                </a:cubicBezTo>
                <a:cubicBezTo>
                  <a:pt x="93590" y="313523"/>
                  <a:pt x="88519" y="331018"/>
                  <a:pt x="88058" y="348973"/>
                </a:cubicBezTo>
                <a:cubicBezTo>
                  <a:pt x="36883" y="331018"/>
                  <a:pt x="0" y="282217"/>
                  <a:pt x="0" y="224669"/>
                </a:cubicBezTo>
                <a:cubicBezTo>
                  <a:pt x="0" y="157913"/>
                  <a:pt x="49331" y="102666"/>
                  <a:pt x="113876" y="93459"/>
                </a:cubicBezTo>
                <a:cubicBezTo>
                  <a:pt x="118947" y="92998"/>
                  <a:pt x="123558" y="89775"/>
                  <a:pt x="125863" y="84711"/>
                </a:cubicBezTo>
                <a:cubicBezTo>
                  <a:pt x="150298" y="33608"/>
                  <a:pt x="201934" y="0"/>
                  <a:pt x="2600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7" name="文本框 46"/>
          <p:cNvSpPr txBox="1"/>
          <p:nvPr>
            <p:custDataLst>
              <p:tags r:id="rId27"/>
            </p:custDataLst>
          </p:nvPr>
        </p:nvSpPr>
        <p:spPr>
          <a:xfrm>
            <a:off x="18508810" y="4426332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4.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饼图</a:t>
            </a:r>
          </a:p>
        </p:txBody>
      </p:sp>
      <p:sp>
        <p:nvSpPr>
          <p:cNvPr id="49" name="文本框 48"/>
          <p:cNvSpPr txBox="1"/>
          <p:nvPr>
            <p:custDataLst>
              <p:tags r:id="rId28"/>
            </p:custDataLst>
          </p:nvPr>
        </p:nvSpPr>
        <p:spPr>
          <a:xfrm>
            <a:off x="18508812" y="3375751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Pie()</a:t>
            </a:r>
          </a:p>
        </p:txBody>
      </p:sp>
      <p:sp>
        <p:nvSpPr>
          <p:cNvPr id="54" name="文本框 53"/>
          <p:cNvSpPr txBox="1"/>
          <p:nvPr>
            <p:custDataLst>
              <p:tags r:id="rId29"/>
            </p:custDataLst>
          </p:nvPr>
        </p:nvSpPr>
        <p:spPr>
          <a:xfrm>
            <a:off x="18532959" y="7290198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5.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地理图表</a:t>
            </a:r>
          </a:p>
        </p:txBody>
      </p:sp>
      <p:sp>
        <p:nvSpPr>
          <p:cNvPr id="55" name="文本框 54"/>
          <p:cNvSpPr txBox="1"/>
          <p:nvPr>
            <p:custDataLst>
              <p:tags r:id="rId30"/>
            </p:custDataLst>
          </p:nvPr>
        </p:nvSpPr>
        <p:spPr>
          <a:xfrm>
            <a:off x="18532961" y="6239617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Geo()</a:t>
            </a:r>
          </a:p>
        </p:txBody>
      </p:sp>
      <p:sp>
        <p:nvSpPr>
          <p:cNvPr id="56" name="文本框 55"/>
          <p:cNvSpPr txBox="1"/>
          <p:nvPr>
            <p:custDataLst>
              <p:tags r:id="rId31"/>
            </p:custDataLst>
          </p:nvPr>
        </p:nvSpPr>
        <p:spPr>
          <a:xfrm>
            <a:off x="18562634" y="10154062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da-DK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6.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层叠图</a:t>
            </a:r>
          </a:p>
        </p:txBody>
      </p:sp>
      <p:sp>
        <p:nvSpPr>
          <p:cNvPr id="57" name="文本框 56"/>
          <p:cNvSpPr txBox="1"/>
          <p:nvPr>
            <p:custDataLst>
              <p:tags r:id="rId32"/>
            </p:custDataLst>
          </p:nvPr>
        </p:nvSpPr>
        <p:spPr>
          <a:xfrm>
            <a:off x="18562636" y="9103481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overlap()</a:t>
            </a:r>
          </a:p>
        </p:txBody>
      </p:sp>
      <p:sp>
        <p:nvSpPr>
          <p:cNvPr id="58" name="文本框 57"/>
          <p:cNvSpPr txBox="1"/>
          <p:nvPr>
            <p:custDataLst>
              <p:tags r:id="rId33"/>
            </p:custDataLst>
          </p:nvPr>
        </p:nvSpPr>
        <p:spPr>
          <a:xfrm>
            <a:off x="2904197" y="4476862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1.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直方图</a:t>
            </a:r>
          </a:p>
        </p:txBody>
      </p:sp>
      <p:sp>
        <p:nvSpPr>
          <p:cNvPr id="59" name="文本框 58"/>
          <p:cNvSpPr txBox="1"/>
          <p:nvPr>
            <p:custDataLst>
              <p:tags r:id="rId34"/>
            </p:custDataLst>
          </p:nvPr>
        </p:nvSpPr>
        <p:spPr>
          <a:xfrm>
            <a:off x="2902584" y="3426281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Bar()</a:t>
            </a:r>
          </a:p>
        </p:txBody>
      </p:sp>
      <p:sp>
        <p:nvSpPr>
          <p:cNvPr id="60" name="文本框 59"/>
          <p:cNvSpPr txBox="1"/>
          <p:nvPr>
            <p:custDataLst>
              <p:tags r:id="rId35"/>
            </p:custDataLst>
          </p:nvPr>
        </p:nvSpPr>
        <p:spPr>
          <a:xfrm>
            <a:off x="2904197" y="7340728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2.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折线图</a:t>
            </a:r>
          </a:p>
        </p:txBody>
      </p:sp>
      <p:sp>
        <p:nvSpPr>
          <p:cNvPr id="61" name="文本框 60"/>
          <p:cNvSpPr txBox="1"/>
          <p:nvPr>
            <p:custDataLst>
              <p:tags r:id="rId36"/>
            </p:custDataLst>
          </p:nvPr>
        </p:nvSpPr>
        <p:spPr>
          <a:xfrm>
            <a:off x="2902584" y="6290147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Line()</a:t>
            </a:r>
          </a:p>
        </p:txBody>
      </p:sp>
      <p:sp>
        <p:nvSpPr>
          <p:cNvPr id="62" name="文本框 61"/>
          <p:cNvSpPr txBox="1"/>
          <p:nvPr>
            <p:custDataLst>
              <p:tags r:id="rId37"/>
            </p:custDataLst>
          </p:nvPr>
        </p:nvSpPr>
        <p:spPr>
          <a:xfrm>
            <a:off x="2904197" y="10204592"/>
            <a:ext cx="3727173" cy="1020269"/>
          </a:xfrm>
          <a:prstGeom prst="rect">
            <a:avLst/>
          </a:prstGeom>
          <a:noFill/>
        </p:spPr>
        <p:txBody>
          <a:bodyPr wrap="square" lIns="180000" tIns="0" rIns="180000" bIns="93600" anchor="t" anchorCtr="0">
            <a:normAutofit/>
          </a:bodyPr>
          <a:lstStyle/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3.</a:t>
            </a:r>
            <a:r>
              <a:rPr lang="zh-CN" altLang="en-US" sz="4000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散点图</a:t>
            </a:r>
          </a:p>
        </p:txBody>
      </p:sp>
      <p:sp>
        <p:nvSpPr>
          <p:cNvPr id="63" name="文本框 62"/>
          <p:cNvSpPr txBox="1"/>
          <p:nvPr>
            <p:custDataLst>
              <p:tags r:id="rId38"/>
            </p:custDataLst>
          </p:nvPr>
        </p:nvSpPr>
        <p:spPr>
          <a:xfrm>
            <a:off x="2902584" y="9154011"/>
            <a:ext cx="3730398" cy="948211"/>
          </a:xfrm>
          <a:prstGeom prst="rect">
            <a:avLst/>
          </a:prstGeom>
          <a:noFill/>
        </p:spPr>
        <p:txBody>
          <a:bodyPr wrap="square" lIns="180000" tIns="93600" rIns="180000" bIns="0" rtlCol="0" anchor="b" anchorCtr="0">
            <a:normAutofit/>
            <a:scene3d>
              <a:camera prst="orthographicFront"/>
              <a:lightRig rig="threePt" dir="t"/>
            </a:scene3d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sym typeface="Arial" panose="020B0604020202020204" pitchFamily="34" charset="0"/>
              </a:rPr>
              <a:t>Scatter()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2" name="Group 584"/>
          <p:cNvGrpSpPr/>
          <p:nvPr/>
        </p:nvGrpSpPr>
        <p:grpSpPr>
          <a:xfrm>
            <a:off x="9527704" y="6178626"/>
            <a:ext cx="12961440" cy="1347470"/>
            <a:chOff x="35623" y="883412"/>
            <a:chExt cx="13718607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3412"/>
              <a:ext cx="13718607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>
                <a:defRPr sz="2400" spc="0"/>
              </a:pPr>
              <a:r>
                <a:rPr lang="zh-CN" altLang="en-US" sz="8800" spc="660" dirty="0">
                  <a:sym typeface="+mn-ea"/>
                </a:rPr>
                <a:t>绘图的高级实现</a:t>
              </a:r>
            </a:p>
          </p:txBody>
        </p:sp>
      </p:grpSp>
      <p:grpSp>
        <p:nvGrpSpPr>
          <p:cNvPr id="14" name="Group 595"/>
          <p:cNvGrpSpPr/>
          <p:nvPr/>
        </p:nvGrpSpPr>
        <p:grpSpPr>
          <a:xfrm>
            <a:off x="6543401" y="6014161"/>
            <a:ext cx="1676400" cy="1676400"/>
            <a:chOff x="-2868991" y="-763356"/>
            <a:chExt cx="1676400" cy="1676400"/>
          </a:xfrm>
        </p:grpSpPr>
        <p:grpSp>
          <p:nvGrpSpPr>
            <p:cNvPr id="15" name="Group 596"/>
            <p:cNvGrpSpPr/>
            <p:nvPr/>
          </p:nvGrpSpPr>
          <p:grpSpPr>
            <a:xfrm>
              <a:off x="-2868991" y="-763356"/>
              <a:ext cx="1676400" cy="1676400"/>
              <a:chOff x="-2868991" y="-763356"/>
              <a:chExt cx="1676400" cy="1676400"/>
            </a:xfrm>
          </p:grpSpPr>
          <p:sp>
            <p:nvSpPr>
              <p:cNvPr id="16" name="graph 604"/>
              <p:cNvSpPr/>
              <p:nvPr/>
            </p:nvSpPr>
            <p:spPr>
              <a:xfrm>
                <a:off x="-2868991" y="-763356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17" name="graph 603"/>
              <p:cNvSpPr/>
              <p:nvPr/>
            </p:nvSpPr>
            <p:spPr>
              <a:xfrm>
                <a:off x="-2526091" y="-223623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794064" y="150830"/>
                    </a:moveTo>
                    <a:lnTo>
                      <a:pt x="598429" y="548609"/>
                    </a:lnTo>
                    <a:lnTo>
                      <a:pt x="794064" y="548609"/>
                    </a:lnTo>
                    <a:cubicBezTo>
                      <a:pt x="794064" y="548609"/>
                      <a:pt x="794064" y="150830"/>
                      <a:pt x="794064" y="150830"/>
                    </a:cubicBezTo>
                    <a:close/>
                    <a:moveTo>
                      <a:pt x="895807" y="656036"/>
                    </a:moveTo>
                    <a:lnTo>
                      <a:pt x="895807" y="826632"/>
                    </a:lnTo>
                    <a:lnTo>
                      <a:pt x="794064" y="826632"/>
                    </a:lnTo>
                    <a:lnTo>
                      <a:pt x="794064" y="656036"/>
                    </a:lnTo>
                    <a:lnTo>
                      <a:pt x="505907" y="656036"/>
                    </a:lnTo>
                    <a:lnTo>
                      <a:pt x="505907" y="546856"/>
                    </a:lnTo>
                    <a:lnTo>
                      <a:pt x="773353" y="12192"/>
                    </a:lnTo>
                    <a:lnTo>
                      <a:pt x="895807" y="12192"/>
                    </a:lnTo>
                    <a:lnTo>
                      <a:pt x="895807" y="548609"/>
                    </a:lnTo>
                    <a:lnTo>
                      <a:pt x="990600" y="548609"/>
                    </a:lnTo>
                    <a:lnTo>
                      <a:pt x="990600" y="656036"/>
                    </a:lnTo>
                    <a:cubicBezTo>
                      <a:pt x="990600" y="656036"/>
                      <a:pt x="895807" y="656036"/>
                      <a:pt x="895807" y="656036"/>
                    </a:cubicBezTo>
                    <a:close/>
                    <a:moveTo>
                      <a:pt x="338785" y="419039"/>
                    </a:moveTo>
                    <a:cubicBezTo>
                      <a:pt x="338785" y="343189"/>
                      <a:pt x="334929" y="282503"/>
                      <a:pt x="327294" y="236997"/>
                    </a:cubicBezTo>
                    <a:cubicBezTo>
                      <a:pt x="319567" y="191490"/>
                      <a:pt x="307482" y="158160"/>
                      <a:pt x="291144" y="137022"/>
                    </a:cubicBezTo>
                    <a:cubicBezTo>
                      <a:pt x="274701" y="115763"/>
                      <a:pt x="252404" y="105201"/>
                      <a:pt x="224180" y="105201"/>
                    </a:cubicBezTo>
                    <a:cubicBezTo>
                      <a:pt x="181188" y="105201"/>
                      <a:pt x="150769" y="129189"/>
                      <a:pt x="133045" y="177195"/>
                    </a:cubicBezTo>
                    <a:cubicBezTo>
                      <a:pt x="115214" y="225186"/>
                      <a:pt x="106299" y="305760"/>
                      <a:pt x="106299" y="419039"/>
                    </a:cubicBezTo>
                    <a:cubicBezTo>
                      <a:pt x="106299" y="528584"/>
                      <a:pt x="115412" y="608045"/>
                      <a:pt x="133441" y="657773"/>
                    </a:cubicBezTo>
                    <a:cubicBezTo>
                      <a:pt x="151561" y="707517"/>
                      <a:pt x="181188" y="732388"/>
                      <a:pt x="222290" y="732388"/>
                    </a:cubicBezTo>
                    <a:cubicBezTo>
                      <a:pt x="262813" y="732388"/>
                      <a:pt x="292333" y="707136"/>
                      <a:pt x="310956" y="656661"/>
                    </a:cubicBezTo>
                    <a:cubicBezTo>
                      <a:pt x="329473" y="606171"/>
                      <a:pt x="338785" y="526968"/>
                      <a:pt x="338785" y="419039"/>
                    </a:cubicBezTo>
                    <a:close/>
                    <a:moveTo>
                      <a:pt x="445571" y="419039"/>
                    </a:moveTo>
                    <a:cubicBezTo>
                      <a:pt x="445571" y="555939"/>
                      <a:pt x="426750" y="659892"/>
                      <a:pt x="389214" y="731260"/>
                    </a:cubicBezTo>
                    <a:cubicBezTo>
                      <a:pt x="351571" y="802507"/>
                      <a:pt x="295595" y="838200"/>
                      <a:pt x="221406" y="838200"/>
                    </a:cubicBezTo>
                    <a:cubicBezTo>
                      <a:pt x="73807" y="838200"/>
                      <a:pt x="0" y="698433"/>
                      <a:pt x="0" y="419039"/>
                    </a:cubicBezTo>
                    <a:cubicBezTo>
                      <a:pt x="0" y="322417"/>
                      <a:pt x="8229" y="243215"/>
                      <a:pt x="24673" y="181538"/>
                    </a:cubicBezTo>
                    <a:cubicBezTo>
                      <a:pt x="41010" y="119862"/>
                      <a:pt x="65181" y="74234"/>
                      <a:pt x="97078" y="44516"/>
                    </a:cubicBezTo>
                    <a:cubicBezTo>
                      <a:pt x="129082" y="14798"/>
                      <a:pt x="171373" y="0"/>
                      <a:pt x="224180" y="0"/>
                    </a:cubicBezTo>
                    <a:cubicBezTo>
                      <a:pt x="299359" y="0"/>
                      <a:pt x="355031" y="34320"/>
                      <a:pt x="391195" y="102839"/>
                    </a:cubicBezTo>
                    <a:cubicBezTo>
                      <a:pt x="427451" y="171465"/>
                      <a:pt x="445571" y="276910"/>
                      <a:pt x="445571" y="41903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829945"/>
            <a:chOff x="3866082" y="690415"/>
            <a:chExt cx="4074281" cy="41497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41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4800" spc="66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绘图的高级实现</a:t>
              </a:r>
              <a:endParaRPr lang="zh-CN" altLang="en-US" sz="4800" spc="3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endParaRPr>
            </a:p>
          </p:txBody>
        </p:sp>
      </p:grpSp>
      <p:pic>
        <p:nvPicPr>
          <p:cNvPr id="17" name="图片 16" descr="7b0a20202020227069636672616d65646573223a20222670666d383932303637333238312626737074313131262662647431303026267764743233333026220a7d0a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4559300" y="3257550"/>
            <a:ext cx="15546705" cy="9051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829945"/>
            <a:chOff x="3866082" y="690415"/>
            <a:chExt cx="4074281" cy="41497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41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4800" spc="66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绘图的高级实现</a:t>
              </a:r>
              <a:endParaRPr lang="zh-CN" altLang="en-US" sz="4800" spc="3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endParaRPr>
            </a:p>
          </p:txBody>
        </p:sp>
      </p:grp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 rot="21439215">
            <a:off x="8476159" y="8390478"/>
            <a:ext cx="1730228" cy="1751160"/>
          </a:xfrm>
          <a:prstGeom prst="roundRect">
            <a:avLst>
              <a:gd name="adj" fmla="val 18567"/>
            </a:avLst>
          </a:prstGeom>
          <a:solidFill>
            <a:srgbClr val="9BBB59"/>
          </a:solidFill>
          <a:ln w="12700" cap="flat" cmpd="sng" algn="ctr">
            <a:solidFill>
              <a:srgbClr val="9BBB59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48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>
            <a:off x="10246378" y="9109803"/>
            <a:ext cx="2080250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标题 1"/>
          <p:cNvSpPr txBox="1"/>
          <p:nvPr>
            <p:custDataLst>
              <p:tags r:id="rId3"/>
            </p:custDataLst>
          </p:nvPr>
        </p:nvSpPr>
        <p:spPr>
          <a:xfrm>
            <a:off x="12663805" y="8661400"/>
            <a:ext cx="8623935" cy="8293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spc="300" dirty="0">
                <a:solidFill>
                  <a:srgbClr val="9BBB59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主题风格设置</a:t>
            </a: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 rot="21439215">
            <a:off x="8879109" y="6675900"/>
            <a:ext cx="1730230" cy="1751158"/>
          </a:xfrm>
          <a:prstGeom prst="roundRect">
            <a:avLst>
              <a:gd name="adj" fmla="val 18567"/>
            </a:avLst>
          </a:prstGeom>
          <a:solidFill>
            <a:srgbClr val="69A35B"/>
          </a:solidFill>
          <a:ln w="12700" cap="flat" cmpd="sng" algn="ctr">
            <a:solidFill>
              <a:srgbClr val="69A35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48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5"/>
            </p:custDataLst>
          </p:nvPr>
        </p:nvCxnSpPr>
        <p:spPr>
          <a:xfrm>
            <a:off x="10606671" y="7290786"/>
            <a:ext cx="2080250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标题 1"/>
          <p:cNvSpPr txBox="1"/>
          <p:nvPr>
            <p:custDataLst>
              <p:tags r:id="rId6"/>
            </p:custDataLst>
          </p:nvPr>
        </p:nvSpPr>
        <p:spPr>
          <a:xfrm>
            <a:off x="13023850" y="6842760"/>
            <a:ext cx="8623935" cy="8293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spc="300">
                <a:solidFill>
                  <a:srgbClr val="69A35B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TitleOpts-标题配置项</a:t>
            </a:r>
          </a:p>
        </p:txBody>
      </p:sp>
      <p:sp>
        <p:nvSpPr>
          <p:cNvPr id="11" name="圆角矩形 10"/>
          <p:cNvSpPr/>
          <p:nvPr>
            <p:custDataLst>
              <p:tags r:id="rId7"/>
            </p:custDataLst>
          </p:nvPr>
        </p:nvSpPr>
        <p:spPr>
          <a:xfrm rot="21439215">
            <a:off x="8247130" y="4977668"/>
            <a:ext cx="1730228" cy="1751160"/>
          </a:xfrm>
          <a:prstGeom prst="roundRect">
            <a:avLst>
              <a:gd name="adj" fmla="val 18567"/>
            </a:avLst>
          </a:prstGeom>
          <a:solidFill>
            <a:srgbClr val="1AA3AA"/>
          </a:solidFill>
          <a:ln w="12700" cap="flat" cmpd="sng" algn="ctr">
            <a:solidFill>
              <a:srgbClr val="1AA3AA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48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8"/>
            </p:custDataLst>
          </p:nvPr>
        </p:nvCxnSpPr>
        <p:spPr>
          <a:xfrm>
            <a:off x="9960584" y="5411200"/>
            <a:ext cx="2080250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标题 1"/>
          <p:cNvSpPr txBox="1"/>
          <p:nvPr>
            <p:custDataLst>
              <p:tags r:id="rId9"/>
            </p:custDataLst>
          </p:nvPr>
        </p:nvSpPr>
        <p:spPr>
          <a:xfrm>
            <a:off x="12377420" y="4963160"/>
            <a:ext cx="8637270" cy="8293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spc="300" dirty="0">
                <a:solidFill>
                  <a:srgbClr val="1AA3AA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DataZoomOpts-区域缩放配置项</a:t>
            </a:r>
          </a:p>
        </p:txBody>
      </p:sp>
      <p:sp>
        <p:nvSpPr>
          <p:cNvPr id="10" name="圆角矩形 9"/>
          <p:cNvSpPr/>
          <p:nvPr>
            <p:custDataLst>
              <p:tags r:id="rId10"/>
            </p:custDataLst>
          </p:nvPr>
        </p:nvSpPr>
        <p:spPr>
          <a:xfrm rot="21116664">
            <a:off x="7674703" y="3256331"/>
            <a:ext cx="1730228" cy="1751160"/>
          </a:xfrm>
          <a:prstGeom prst="roundRect">
            <a:avLst>
              <a:gd name="adj" fmla="val 18567"/>
            </a:avLst>
          </a:prstGeom>
          <a:solidFill>
            <a:srgbClr val="3498DB"/>
          </a:solidFill>
          <a:ln w="12700" cap="flat" cmpd="sng" algn="ctr">
            <a:solidFill>
              <a:srgbClr val="3498D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48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11"/>
            </p:custDataLst>
          </p:nvPr>
        </p:nvCxnSpPr>
        <p:spPr>
          <a:xfrm>
            <a:off x="9331495" y="3603798"/>
            <a:ext cx="2080250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标题 1"/>
          <p:cNvSpPr txBox="1"/>
          <p:nvPr>
            <p:custDataLst>
              <p:tags r:id="rId12"/>
            </p:custDataLst>
          </p:nvPr>
        </p:nvSpPr>
        <p:spPr>
          <a:xfrm>
            <a:off x="11748770" y="3155950"/>
            <a:ext cx="8653780" cy="8293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spc="300" dirty="0">
                <a:solidFill>
                  <a:srgbClr val="3498DB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EffectOpts-涟漪特效配置项 </a:t>
            </a:r>
          </a:p>
        </p:txBody>
      </p:sp>
      <p:sp>
        <p:nvSpPr>
          <p:cNvPr id="3" name="圆角矩形 2"/>
          <p:cNvSpPr/>
          <p:nvPr>
            <p:custDataLst>
              <p:tags r:id="rId13"/>
            </p:custDataLst>
          </p:nvPr>
        </p:nvSpPr>
        <p:spPr>
          <a:xfrm>
            <a:off x="4368420" y="5513568"/>
            <a:ext cx="1608891" cy="3117230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14"/>
            </p:custDataLst>
          </p:nvPr>
        </p:nvSpPr>
        <p:spPr>
          <a:xfrm>
            <a:off x="4386491" y="8403744"/>
            <a:ext cx="703901" cy="353330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baseline="-25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>
            <p:custDataLst>
              <p:tags r:id="rId15"/>
            </p:custDataLst>
          </p:nvPr>
        </p:nvSpPr>
        <p:spPr>
          <a:xfrm rot="20318279">
            <a:off x="5427074" y="8346829"/>
            <a:ext cx="703901" cy="1061088"/>
          </a:xfrm>
          <a:prstGeom prst="roundRect">
            <a:avLst>
              <a:gd name="adj" fmla="val 29625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baseline="-25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16"/>
            </p:custDataLst>
          </p:nvPr>
        </p:nvSpPr>
        <p:spPr>
          <a:xfrm>
            <a:off x="5544169" y="9004290"/>
            <a:ext cx="721870" cy="290526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baseline="-25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>
            <p:custDataLst>
              <p:tags r:id="rId17"/>
            </p:custDataLst>
          </p:nvPr>
        </p:nvSpPr>
        <p:spPr>
          <a:xfrm rot="3224468">
            <a:off x="5986166" y="3500240"/>
            <a:ext cx="641006" cy="3046970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baseline="-25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18"/>
            </p:custDataLst>
          </p:nvPr>
        </p:nvSpPr>
        <p:spPr>
          <a:xfrm rot="3531662">
            <a:off x="6655717" y="3873154"/>
            <a:ext cx="641190" cy="3046970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baseline="-25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9"/>
            </p:custDataLst>
          </p:nvPr>
        </p:nvSpPr>
        <p:spPr>
          <a:xfrm>
            <a:off x="4374575" y="3631009"/>
            <a:ext cx="1803846" cy="1803846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圆角矩形 34"/>
          <p:cNvSpPr/>
          <p:nvPr>
            <p:custDataLst>
              <p:tags r:id="rId20"/>
            </p:custDataLst>
          </p:nvPr>
        </p:nvSpPr>
        <p:spPr>
          <a:xfrm rot="21439215">
            <a:off x="8073213" y="10146398"/>
            <a:ext cx="1730230" cy="1751158"/>
          </a:xfrm>
          <a:prstGeom prst="roundRect">
            <a:avLst>
              <a:gd name="adj" fmla="val 18567"/>
            </a:avLst>
          </a:prstGeom>
          <a:solidFill>
            <a:srgbClr val="FFC000"/>
          </a:solidFill>
          <a:ln w="12700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48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21"/>
            </p:custDataLst>
          </p:nvPr>
        </p:nvCxnSpPr>
        <p:spPr>
          <a:xfrm>
            <a:off x="9794977" y="10812798"/>
            <a:ext cx="2080250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标题 1"/>
          <p:cNvSpPr txBox="1"/>
          <p:nvPr>
            <p:custDataLst>
              <p:tags r:id="rId22"/>
            </p:custDataLst>
          </p:nvPr>
        </p:nvSpPr>
        <p:spPr>
          <a:xfrm>
            <a:off x="12212320" y="10364470"/>
            <a:ext cx="8623935" cy="8293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4400" b="1" spc="3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 panose="020B0604020202020204" pitchFamily="34" charset="0"/>
              </a:rPr>
              <a:t>InitOpts：初始化配置项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568450"/>
            <a:chOff x="3866082" y="690415"/>
            <a:chExt cx="4074281" cy="78422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78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4800" spc="66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图表的显示和保存</a:t>
              </a:r>
            </a:p>
            <a:p>
              <a:endParaRPr lang="zh-CN" altLang="en-US" sz="4800" spc="3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endParaRPr>
            </a:p>
          </p:txBody>
        </p:sp>
      </p:grpSp>
      <p:grpSp>
        <p:nvGrpSpPr>
          <p:cNvPr id="2" name="组合 1" descr="7b0a202020202262756c6c6574223a20227b5c2263617465676f727949645c223a31303031322c5c2274656d706c61746549645c223a32303233313237357d222c0a202020202274657874626f78223a20227b5c2263617465676f72795f69645c223a31303431302c5c2269645c223a32303334323032327d220a7d0a"/>
          <p:cNvGrpSpPr/>
          <p:nvPr/>
        </p:nvGrpSpPr>
        <p:grpSpPr>
          <a:xfrm>
            <a:off x="6503670" y="3761740"/>
            <a:ext cx="11579225" cy="5349240"/>
            <a:chOff x="5370" y="3510"/>
            <a:chExt cx="8533" cy="3885"/>
          </a:xfrm>
        </p:grpSpPr>
        <p:sp>
          <p:nvSpPr>
            <p:cNvPr id="3" name="矩形 2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AAD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Blip>
                  <a:blip r:embed="rId4"/>
                </a:buBlip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548" y="3673"/>
              <a:ext cx="591" cy="591"/>
            </a:xfrm>
            <a:prstGeom prst="ellipse">
              <a:avLst/>
            </a:prstGeom>
            <a:solidFill>
              <a:srgbClr val="FAE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Blip>
                  <a:blip r:embed="rId4"/>
                </a:buBlip>
              </a:pPr>
              <a:endParaRPr lang="zh-CN" altLang="en-US"/>
            </a:p>
          </p:txBody>
        </p:sp>
        <p:pic>
          <p:nvPicPr>
            <p:cNvPr id="18" name="图片 17" descr="303b32313537313536383bcaf7d2b6b2dd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00000">
              <a:off x="12535" y="6027"/>
              <a:ext cx="1368" cy="1368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910" y="4369"/>
              <a:ext cx="7382" cy="1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  <a:buBlip>
                  <a:blip r:embed="rId4"/>
                </a:buBlip>
              </a:pPr>
              <a:r>
                <a:rPr lang="en-US" altLang="zh-CN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 </a:t>
              </a:r>
              <a:r>
                <a:rPr lang="zh-CN" altLang="en-US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在当前</a:t>
              </a:r>
              <a:r>
                <a:rPr lang="en-US" altLang="zh-CN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jupyter</a:t>
              </a:r>
              <a:r>
                <a:rPr lang="zh-CN" altLang="en-US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显示；</a:t>
              </a:r>
            </a:p>
            <a:p>
              <a:pPr indent="0" fontAlgn="auto">
                <a:lnSpc>
                  <a:spcPct val="120000"/>
                </a:lnSpc>
                <a:buNone/>
              </a:pPr>
              <a:endPara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+mn-ea"/>
              </a:endParaRPr>
            </a:p>
            <a:p>
              <a:pPr fontAlgn="auto">
                <a:lnSpc>
                  <a:spcPct val="120000"/>
                </a:lnSpc>
                <a:buBlip>
                  <a:blip r:embed="rId4"/>
                </a:buBlip>
              </a:pPr>
              <a:r>
                <a:rPr lang="en-US" altLang="zh-CN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 </a:t>
              </a:r>
              <a:r>
                <a:rPr lang="zh-CN" altLang="en-US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保存为</a:t>
              </a:r>
              <a:r>
                <a:rPr lang="en-US" altLang="zh-CN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html</a:t>
              </a:r>
              <a:r>
                <a:rPr lang="zh-CN" altLang="en-US" sz="4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+mn-ea"/>
                </a:rPr>
                <a:t>文件。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20035" y="5703631"/>
            <a:ext cx="23926800" cy="2194560"/>
            <a:chOff x="0" y="0"/>
            <a:chExt cx="23926800" cy="2194560"/>
          </a:xfrm>
        </p:grpSpPr>
        <p:sp>
          <p:nvSpPr>
            <p:cNvPr id="2" name="text 363"/>
            <p:cNvSpPr/>
            <p:nvPr/>
          </p:nvSpPr>
          <p:spPr>
            <a:xfrm>
              <a:off x="0" y="0"/>
              <a:ext cx="23926800" cy="219456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88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13200" spc="660"/>
                <a:t>THANK YOU</a:t>
              </a:r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920918" y="8099872"/>
            <a:ext cx="8697681" cy="741100"/>
            <a:chOff x="71755" y="143510"/>
            <a:chExt cx="8697681" cy="741100"/>
          </a:xfrm>
        </p:grpSpPr>
        <p:sp>
          <p:nvSpPr>
            <p:cNvPr id="3" name="text 365"/>
            <p:cNvSpPr/>
            <p:nvPr/>
          </p:nvSpPr>
          <p:spPr>
            <a:xfrm>
              <a:off x="71755" y="143510"/>
              <a:ext cx="8697681" cy="74110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4950" spc="660" dirty="0"/>
                <a:t>主讲老师</a:t>
              </a:r>
              <a:r>
                <a:rPr lang="zh-CN" sz="4950" spc="660" dirty="0"/>
                <a:t>：</a:t>
              </a:r>
              <a:r>
                <a:rPr lang="en-US" altLang="zh-CN" sz="4950" dirty="0"/>
                <a:t>	</a:t>
              </a:r>
              <a:r>
                <a:rPr lang="en-US" altLang="zh-CN" sz="4950" dirty="0" err="1"/>
                <a:t>Wilia</a:t>
              </a:r>
              <a:r>
                <a:rPr lang="zh-CN" altLang="en-US" sz="4950" dirty="0"/>
                <a:t>老师</a:t>
              </a:r>
              <a:endParaRPr lang="zh-CN" sz="4950" spc="66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" name="Group 17"/>
          <p:cNvGrpSpPr/>
          <p:nvPr/>
        </p:nvGrpSpPr>
        <p:grpSpPr>
          <a:xfrm>
            <a:off x="8948222" y="1392966"/>
            <a:ext cx="6487881" cy="1375410"/>
            <a:chOff x="-6985" y="310515"/>
            <a:chExt cx="6487881" cy="1375410"/>
          </a:xfrm>
        </p:grpSpPr>
        <p:sp>
          <p:nvSpPr>
            <p:cNvPr id="2" name="text 17"/>
            <p:cNvSpPr/>
            <p:nvPr/>
          </p:nvSpPr>
          <p:spPr>
            <a:xfrm>
              <a:off x="-6985" y="310515"/>
              <a:ext cx="6487881" cy="137541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0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9200" dirty="0"/>
                <a:t>课程内容</a:t>
              </a:r>
              <a:endParaRPr lang="zh-CN" altLang="en-US" sz="9200" spc="66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33562" y="5408142"/>
            <a:ext cx="19843613" cy="4734443"/>
            <a:chOff x="863239" y="1063538"/>
            <a:chExt cx="19843613" cy="4734443"/>
          </a:xfrm>
        </p:grpSpPr>
        <p:grpSp>
          <p:nvGrpSpPr>
            <p:cNvPr id="20" name="Group 20"/>
            <p:cNvGrpSpPr/>
            <p:nvPr/>
          </p:nvGrpSpPr>
          <p:grpSpPr>
            <a:xfrm>
              <a:off x="863239" y="1063538"/>
              <a:ext cx="8509360" cy="1828800"/>
              <a:chOff x="863239" y="1063538"/>
              <a:chExt cx="8509360" cy="1828800"/>
            </a:xfrm>
          </p:grpSpPr>
          <p:sp>
            <p:nvSpPr>
              <p:cNvPr id="388" name="graph 388"/>
              <p:cNvSpPr/>
              <p:nvPr/>
            </p:nvSpPr>
            <p:spPr>
              <a:xfrm>
                <a:off x="863239" y="106353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434739" y="1542958"/>
                <a:ext cx="7937860" cy="869950"/>
                <a:chOff x="-1569720" y="122377"/>
                <a:chExt cx="7937860" cy="869950"/>
              </a:xfrm>
            </p:grpSpPr>
            <p:sp>
              <p:nvSpPr>
                <p:cNvPr id="3" name="text 21"/>
                <p:cNvSpPr/>
                <p:nvPr/>
              </p:nvSpPr>
              <p:spPr>
                <a:xfrm>
                  <a:off x="0" y="122377"/>
                  <a:ext cx="6368140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altLang="en-US" sz="4950" spc="660" dirty="0"/>
                    <a:t>简介及安装</a:t>
                  </a:r>
                </a:p>
              </p:txBody>
            </p:sp>
            <p:sp>
              <p:nvSpPr>
                <p:cNvPr id="384" name="graph 384"/>
                <p:cNvSpPr/>
                <p:nvPr/>
              </p:nvSpPr>
              <p:spPr>
                <a:xfrm>
                  <a:off x="-1569720" y="21445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91530" y="588888"/>
                      </a:moveTo>
                      <a:lnTo>
                        <a:pt x="510235" y="588888"/>
                      </a:lnTo>
                      <a:lnTo>
                        <a:pt x="510235" y="109286"/>
                      </a:lnTo>
                      <a:lnTo>
                        <a:pt x="402915" y="209092"/>
                      </a:lnTo>
                      <a:lnTo>
                        <a:pt x="402915" y="118750"/>
                      </a:lnTo>
                      <a:lnTo>
                        <a:pt x="514761" y="9966"/>
                      </a:lnTo>
                      <a:lnTo>
                        <a:pt x="584652" y="9966"/>
                      </a:lnTo>
                      <a:lnTo>
                        <a:pt x="584652" y="588888"/>
                      </a:lnTo>
                      <a:lnTo>
                        <a:pt x="685800" y="588888"/>
                      </a:lnTo>
                      <a:lnTo>
                        <a:pt x="685800" y="676320"/>
                      </a:lnTo>
                      <a:lnTo>
                        <a:pt x="391530" y="676320"/>
                      </a:lnTo>
                      <a:cubicBezTo>
                        <a:pt x="391530" y="676320"/>
                        <a:pt x="391530" y="588888"/>
                        <a:pt x="391530" y="588888"/>
                      </a:cubicBezTo>
                      <a:close/>
                      <a:moveTo>
                        <a:pt x="239268" y="342900"/>
                      </a:moveTo>
                      <a:cubicBezTo>
                        <a:pt x="239268" y="280781"/>
                        <a:pt x="236601" y="231129"/>
                        <a:pt x="231190" y="193929"/>
                      </a:cubicBezTo>
                      <a:cubicBezTo>
                        <a:pt x="225765" y="156743"/>
                        <a:pt x="217261" y="129418"/>
                        <a:pt x="205663" y="112074"/>
                      </a:cubicBezTo>
                      <a:cubicBezTo>
                        <a:pt x="194081" y="94716"/>
                        <a:pt x="178308" y="86045"/>
                        <a:pt x="158343" y="86045"/>
                      </a:cubicBezTo>
                      <a:cubicBezTo>
                        <a:pt x="127970" y="86045"/>
                        <a:pt x="106512" y="105689"/>
                        <a:pt x="93954" y="144978"/>
                      </a:cubicBezTo>
                      <a:cubicBezTo>
                        <a:pt x="81396" y="184266"/>
                        <a:pt x="75102" y="250164"/>
                        <a:pt x="75102" y="342900"/>
                      </a:cubicBezTo>
                      <a:cubicBezTo>
                        <a:pt x="75102" y="432435"/>
                        <a:pt x="81473" y="497555"/>
                        <a:pt x="94305" y="538231"/>
                      </a:cubicBezTo>
                      <a:cubicBezTo>
                        <a:pt x="107045" y="578906"/>
                        <a:pt x="127970" y="599252"/>
                        <a:pt x="157048" y="599252"/>
                      </a:cubicBezTo>
                      <a:cubicBezTo>
                        <a:pt x="185638" y="599252"/>
                        <a:pt x="206502" y="578617"/>
                        <a:pt x="219669" y="537331"/>
                      </a:cubicBezTo>
                      <a:cubicBezTo>
                        <a:pt x="232760" y="495955"/>
                        <a:pt x="239268" y="431246"/>
                        <a:pt x="239268" y="342900"/>
                      </a:cubicBezTo>
                      <a:close/>
                      <a:moveTo>
                        <a:pt x="314721" y="342900"/>
                      </a:moveTo>
                      <a:cubicBezTo>
                        <a:pt x="314721" y="454868"/>
                        <a:pt x="301477" y="539922"/>
                        <a:pt x="274944" y="598261"/>
                      </a:cubicBezTo>
                      <a:cubicBezTo>
                        <a:pt x="248320" y="656691"/>
                        <a:pt x="208833" y="685800"/>
                        <a:pt x="156362" y="685800"/>
                      </a:cubicBezTo>
                      <a:cubicBezTo>
                        <a:pt x="52120" y="685800"/>
                        <a:pt x="0" y="571530"/>
                        <a:pt x="0" y="342900"/>
                      </a:cubicBezTo>
                      <a:cubicBezTo>
                        <a:pt x="0" y="263728"/>
                        <a:pt x="5760" y="198912"/>
                        <a:pt x="17419" y="148468"/>
                      </a:cubicBezTo>
                      <a:cubicBezTo>
                        <a:pt x="29016" y="98115"/>
                        <a:pt x="46085" y="60716"/>
                        <a:pt x="68580" y="36393"/>
                      </a:cubicBezTo>
                      <a:cubicBezTo>
                        <a:pt x="91150" y="12161"/>
                        <a:pt x="121036" y="0"/>
                        <a:pt x="158343" y="0"/>
                      </a:cubicBezTo>
                      <a:cubicBezTo>
                        <a:pt x="211424" y="0"/>
                        <a:pt x="250804" y="28011"/>
                        <a:pt x="276377" y="84155"/>
                      </a:cubicBezTo>
                      <a:cubicBezTo>
                        <a:pt x="301965" y="140284"/>
                        <a:pt x="314721" y="226542"/>
                        <a:pt x="314721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11084631" y="1078778"/>
              <a:ext cx="9494542" cy="1828800"/>
              <a:chOff x="830580" y="1078778"/>
              <a:chExt cx="9494542" cy="1828800"/>
            </a:xfrm>
          </p:grpSpPr>
          <p:sp>
            <p:nvSpPr>
              <p:cNvPr id="389" name="graph 389"/>
              <p:cNvSpPr/>
              <p:nvPr/>
            </p:nvSpPr>
            <p:spPr>
              <a:xfrm>
                <a:off x="830580" y="107877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1402080" y="1500349"/>
                <a:ext cx="8923042" cy="869950"/>
                <a:chOff x="-1569720" y="63431"/>
                <a:chExt cx="8923042" cy="869950"/>
              </a:xfrm>
            </p:grpSpPr>
            <p:sp>
              <p:nvSpPr>
                <p:cNvPr id="4" name="text 23"/>
                <p:cNvSpPr/>
                <p:nvPr/>
              </p:nvSpPr>
              <p:spPr>
                <a:xfrm>
                  <a:off x="16336" y="63431"/>
                  <a:ext cx="7336986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4950" spc="660" dirty="0"/>
                    <a:t>绘图逻辑</a:t>
                  </a:r>
                </a:p>
              </p:txBody>
            </p:sp>
            <p:sp>
              <p:nvSpPr>
                <p:cNvPr id="385" name="graph 385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76367" y="676366"/>
                      </a:moveTo>
                      <a:lnTo>
                        <a:pt x="376367" y="600181"/>
                      </a:lnTo>
                      <a:cubicBezTo>
                        <a:pt x="387278" y="563620"/>
                        <a:pt x="402701" y="527654"/>
                        <a:pt x="422727" y="492404"/>
                      </a:cubicBezTo>
                      <a:cubicBezTo>
                        <a:pt x="442752" y="457032"/>
                        <a:pt x="469498" y="419191"/>
                        <a:pt x="503041" y="378866"/>
                      </a:cubicBezTo>
                      <a:cubicBezTo>
                        <a:pt x="543290" y="330281"/>
                        <a:pt x="569899" y="292729"/>
                        <a:pt x="582792" y="266319"/>
                      </a:cubicBezTo>
                      <a:cubicBezTo>
                        <a:pt x="595762" y="239786"/>
                        <a:pt x="602269" y="214061"/>
                        <a:pt x="602269" y="189235"/>
                      </a:cubicBezTo>
                      <a:cubicBezTo>
                        <a:pt x="602269" y="157048"/>
                        <a:pt x="596021" y="132207"/>
                        <a:pt x="583615" y="114726"/>
                      </a:cubicBezTo>
                      <a:cubicBezTo>
                        <a:pt x="571210" y="97155"/>
                        <a:pt x="553714" y="88407"/>
                        <a:pt x="531083" y="88407"/>
                      </a:cubicBezTo>
                      <a:cubicBezTo>
                        <a:pt x="487542" y="88407"/>
                        <a:pt x="462777" y="122377"/>
                        <a:pt x="456681" y="190119"/>
                      </a:cubicBezTo>
                      <a:lnTo>
                        <a:pt x="380954" y="182575"/>
                      </a:lnTo>
                      <a:cubicBezTo>
                        <a:pt x="385556" y="125166"/>
                        <a:pt x="400720" y="80360"/>
                        <a:pt x="426491" y="48280"/>
                      </a:cubicBezTo>
                      <a:cubicBezTo>
                        <a:pt x="452292" y="16093"/>
                        <a:pt x="486582" y="0"/>
                        <a:pt x="529437" y="0"/>
                      </a:cubicBezTo>
                      <a:cubicBezTo>
                        <a:pt x="576483" y="0"/>
                        <a:pt x="613044" y="16184"/>
                        <a:pt x="639302" y="48478"/>
                      </a:cubicBezTo>
                      <a:cubicBezTo>
                        <a:pt x="665500" y="80863"/>
                        <a:pt x="678606" y="126446"/>
                        <a:pt x="678606" y="185455"/>
                      </a:cubicBezTo>
                      <a:cubicBezTo>
                        <a:pt x="678606" y="213177"/>
                        <a:pt x="674903" y="239100"/>
                        <a:pt x="667359" y="263240"/>
                      </a:cubicBezTo>
                      <a:cubicBezTo>
                        <a:pt x="659876" y="287365"/>
                        <a:pt x="649041" y="311109"/>
                        <a:pt x="634913" y="334655"/>
                      </a:cubicBezTo>
                      <a:cubicBezTo>
                        <a:pt x="620725" y="358094"/>
                        <a:pt x="597682" y="388498"/>
                        <a:pt x="565708" y="425637"/>
                      </a:cubicBezTo>
                      <a:cubicBezTo>
                        <a:pt x="509960" y="489722"/>
                        <a:pt x="475259" y="542864"/>
                        <a:pt x="461543" y="585078"/>
                      </a:cubicBezTo>
                      <a:lnTo>
                        <a:pt x="685800" y="585078"/>
                      </a:lnTo>
                      <a:lnTo>
                        <a:pt x="685800" y="676366"/>
                      </a:lnTo>
                      <a:cubicBezTo>
                        <a:pt x="685800" y="676366"/>
                        <a:pt x="376367" y="676366"/>
                        <a:pt x="376367" y="676366"/>
                      </a:cubicBezTo>
                      <a:close/>
                      <a:moveTo>
                        <a:pt x="240243" y="342900"/>
                      </a:moveTo>
                      <a:cubicBezTo>
                        <a:pt x="240243" y="280812"/>
                        <a:pt x="237500" y="231145"/>
                        <a:pt x="232074" y="193898"/>
                      </a:cubicBezTo>
                      <a:cubicBezTo>
                        <a:pt x="226588" y="156743"/>
                        <a:pt x="218084" y="129433"/>
                        <a:pt x="206425" y="112044"/>
                      </a:cubicBezTo>
                      <a:cubicBezTo>
                        <a:pt x="194767" y="94762"/>
                        <a:pt x="178993" y="86121"/>
                        <a:pt x="158968" y="86121"/>
                      </a:cubicBezTo>
                      <a:cubicBezTo>
                        <a:pt x="128442" y="86121"/>
                        <a:pt x="106923" y="105689"/>
                        <a:pt x="94305" y="144932"/>
                      </a:cubicBezTo>
                      <a:cubicBezTo>
                        <a:pt x="81686" y="184266"/>
                        <a:pt x="75377" y="250225"/>
                        <a:pt x="75377" y="342900"/>
                      </a:cubicBezTo>
                      <a:cubicBezTo>
                        <a:pt x="75377" y="432495"/>
                        <a:pt x="81823" y="497555"/>
                        <a:pt x="94640" y="538292"/>
                      </a:cubicBezTo>
                      <a:cubicBezTo>
                        <a:pt x="107457" y="578921"/>
                        <a:pt x="128442" y="599282"/>
                        <a:pt x="157657" y="599282"/>
                      </a:cubicBezTo>
                      <a:cubicBezTo>
                        <a:pt x="186339" y="599282"/>
                        <a:pt x="207324" y="578617"/>
                        <a:pt x="220477" y="537301"/>
                      </a:cubicBezTo>
                      <a:cubicBezTo>
                        <a:pt x="233659" y="495970"/>
                        <a:pt x="240243" y="431200"/>
                        <a:pt x="240243" y="342900"/>
                      </a:cubicBezTo>
                      <a:close/>
                      <a:moveTo>
                        <a:pt x="315955" y="342900"/>
                      </a:moveTo>
                      <a:cubicBezTo>
                        <a:pt x="315955" y="454853"/>
                        <a:pt x="302651" y="539983"/>
                        <a:pt x="275965" y="598291"/>
                      </a:cubicBezTo>
                      <a:cubicBezTo>
                        <a:pt x="249295" y="656691"/>
                        <a:pt x="209656" y="685800"/>
                        <a:pt x="156987" y="685800"/>
                      </a:cubicBezTo>
                      <a:cubicBezTo>
                        <a:pt x="52318" y="685800"/>
                        <a:pt x="0" y="571561"/>
                        <a:pt x="0" y="342900"/>
                      </a:cubicBezTo>
                      <a:cubicBezTo>
                        <a:pt x="0" y="263728"/>
                        <a:pt x="5836" y="198958"/>
                        <a:pt x="17480" y="148498"/>
                      </a:cubicBezTo>
                      <a:cubicBezTo>
                        <a:pt x="29077" y="98038"/>
                        <a:pt x="46222" y="60685"/>
                        <a:pt x="68854" y="36454"/>
                      </a:cubicBezTo>
                      <a:cubicBezTo>
                        <a:pt x="91485" y="12115"/>
                        <a:pt x="121523" y="0"/>
                        <a:pt x="158968" y="0"/>
                      </a:cubicBezTo>
                      <a:cubicBezTo>
                        <a:pt x="212262" y="0"/>
                        <a:pt x="251764" y="28117"/>
                        <a:pt x="277413" y="84231"/>
                      </a:cubicBezTo>
                      <a:cubicBezTo>
                        <a:pt x="303123" y="140360"/>
                        <a:pt x="315955" y="226573"/>
                        <a:pt x="315955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4" name="Group 24"/>
            <p:cNvGrpSpPr/>
            <p:nvPr/>
          </p:nvGrpSpPr>
          <p:grpSpPr>
            <a:xfrm>
              <a:off x="863239" y="3969181"/>
              <a:ext cx="8511540" cy="1828800"/>
              <a:chOff x="863239" y="523600"/>
              <a:chExt cx="8511540" cy="1828800"/>
            </a:xfrm>
          </p:grpSpPr>
          <p:sp>
            <p:nvSpPr>
              <p:cNvPr id="390" name="graph 390"/>
              <p:cNvSpPr/>
              <p:nvPr/>
            </p:nvSpPr>
            <p:spPr>
              <a:xfrm>
                <a:off x="863239" y="523600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1434739" y="968100"/>
                <a:ext cx="7940040" cy="939800"/>
                <a:chOff x="-1569720" y="86360"/>
                <a:chExt cx="7940040" cy="939800"/>
              </a:xfrm>
            </p:grpSpPr>
            <p:sp>
              <p:nvSpPr>
                <p:cNvPr id="5" name="text 25"/>
                <p:cNvSpPr/>
                <p:nvPr/>
              </p:nvSpPr>
              <p:spPr>
                <a:xfrm>
                  <a:off x="0" y="86360"/>
                  <a:ext cx="6370320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sz="5400" spc="660" dirty="0"/>
                    <a:t>绘图的基本实现</a:t>
                  </a:r>
                </a:p>
              </p:txBody>
            </p:sp>
            <p:sp>
              <p:nvSpPr>
                <p:cNvPr id="386" name="graph 386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685800" y="491566"/>
                      </a:moveTo>
                      <a:cubicBezTo>
                        <a:pt x="685800" y="554522"/>
                        <a:pt x="672297" y="602681"/>
                        <a:pt x="645200" y="635949"/>
                      </a:cubicBezTo>
                      <a:cubicBezTo>
                        <a:pt x="618119" y="669112"/>
                        <a:pt x="579226" y="685800"/>
                        <a:pt x="528538" y="685800"/>
                      </a:cubicBezTo>
                      <a:cubicBezTo>
                        <a:pt x="481355" y="685800"/>
                        <a:pt x="444185" y="670209"/>
                        <a:pt x="416966" y="639226"/>
                      </a:cubicBezTo>
                      <a:cubicBezTo>
                        <a:pt x="389808" y="608136"/>
                        <a:pt x="373623" y="561761"/>
                        <a:pt x="368335" y="499993"/>
                      </a:cubicBezTo>
                      <a:lnTo>
                        <a:pt x="444398" y="490072"/>
                      </a:lnTo>
                      <a:cubicBezTo>
                        <a:pt x="447903" y="526618"/>
                        <a:pt x="456529" y="553623"/>
                        <a:pt x="470458" y="571195"/>
                      </a:cubicBezTo>
                      <a:cubicBezTo>
                        <a:pt x="484388" y="588675"/>
                        <a:pt x="503788" y="597423"/>
                        <a:pt x="528538" y="597423"/>
                      </a:cubicBezTo>
                      <a:cubicBezTo>
                        <a:pt x="554476" y="597423"/>
                        <a:pt x="574212" y="587791"/>
                        <a:pt x="587943" y="568619"/>
                      </a:cubicBezTo>
                      <a:cubicBezTo>
                        <a:pt x="601659" y="549356"/>
                        <a:pt x="608502" y="521939"/>
                        <a:pt x="608502" y="486293"/>
                      </a:cubicBezTo>
                      <a:cubicBezTo>
                        <a:pt x="608502" y="453527"/>
                        <a:pt x="599998" y="428106"/>
                        <a:pt x="583067" y="410032"/>
                      </a:cubicBezTo>
                      <a:cubicBezTo>
                        <a:pt x="566059" y="391850"/>
                        <a:pt x="541172" y="382813"/>
                        <a:pt x="508314" y="382813"/>
                      </a:cubicBezTo>
                      <a:lnTo>
                        <a:pt x="474710" y="382813"/>
                      </a:lnTo>
                      <a:lnTo>
                        <a:pt x="474710" y="292547"/>
                      </a:lnTo>
                      <a:lnTo>
                        <a:pt x="506669" y="292547"/>
                      </a:lnTo>
                      <a:cubicBezTo>
                        <a:pt x="536097" y="292547"/>
                        <a:pt x="558591" y="283616"/>
                        <a:pt x="574212" y="265846"/>
                      </a:cubicBezTo>
                      <a:cubicBezTo>
                        <a:pt x="589864" y="248061"/>
                        <a:pt x="597743" y="222641"/>
                        <a:pt x="597743" y="189478"/>
                      </a:cubicBezTo>
                      <a:cubicBezTo>
                        <a:pt x="597743" y="155508"/>
                        <a:pt x="591708" y="130088"/>
                        <a:pt x="579638" y="113202"/>
                      </a:cubicBezTo>
                      <a:cubicBezTo>
                        <a:pt x="567568" y="96332"/>
                        <a:pt x="550224" y="87889"/>
                        <a:pt x="527593" y="87889"/>
                      </a:cubicBezTo>
                      <a:cubicBezTo>
                        <a:pt x="482803" y="87889"/>
                        <a:pt x="457779" y="120853"/>
                        <a:pt x="452551" y="186690"/>
                      </a:cubicBezTo>
                      <a:lnTo>
                        <a:pt x="378150" y="178643"/>
                      </a:lnTo>
                      <a:cubicBezTo>
                        <a:pt x="382752" y="121950"/>
                        <a:pt x="398236" y="77952"/>
                        <a:pt x="424784" y="46771"/>
                      </a:cubicBezTo>
                      <a:cubicBezTo>
                        <a:pt x="451332" y="15590"/>
                        <a:pt x="485957" y="0"/>
                        <a:pt x="528538" y="0"/>
                      </a:cubicBezTo>
                      <a:cubicBezTo>
                        <a:pt x="575111" y="0"/>
                        <a:pt x="610834" y="15392"/>
                        <a:pt x="635873" y="46070"/>
                      </a:cubicBezTo>
                      <a:cubicBezTo>
                        <a:pt x="660913" y="76763"/>
                        <a:pt x="673379" y="120350"/>
                        <a:pt x="673379" y="176768"/>
                      </a:cubicBezTo>
                      <a:cubicBezTo>
                        <a:pt x="673379" y="216789"/>
                        <a:pt x="665637" y="250545"/>
                        <a:pt x="650077" y="278160"/>
                      </a:cubicBezTo>
                      <a:cubicBezTo>
                        <a:pt x="634502" y="305760"/>
                        <a:pt x="610636" y="324322"/>
                        <a:pt x="578464" y="334167"/>
                      </a:cubicBezTo>
                      <a:lnTo>
                        <a:pt x="578464" y="336042"/>
                      </a:lnTo>
                      <a:cubicBezTo>
                        <a:pt x="611946" y="341406"/>
                        <a:pt x="638205" y="357896"/>
                        <a:pt x="657270" y="385693"/>
                      </a:cubicBezTo>
                      <a:cubicBezTo>
                        <a:pt x="676259" y="413400"/>
                        <a:pt x="685800" y="448665"/>
                        <a:pt x="685800" y="491566"/>
                      </a:cubicBezTo>
                      <a:close/>
                      <a:moveTo>
                        <a:pt x="240106" y="342595"/>
                      </a:moveTo>
                      <a:cubicBezTo>
                        <a:pt x="240106" y="280537"/>
                        <a:pt x="237363" y="230977"/>
                        <a:pt x="231937" y="193746"/>
                      </a:cubicBezTo>
                      <a:cubicBezTo>
                        <a:pt x="226527" y="156606"/>
                        <a:pt x="217947" y="129387"/>
                        <a:pt x="206349" y="112014"/>
                      </a:cubicBezTo>
                      <a:cubicBezTo>
                        <a:pt x="194706" y="94640"/>
                        <a:pt x="178856" y="85999"/>
                        <a:pt x="158907" y="85999"/>
                      </a:cubicBezTo>
                      <a:cubicBezTo>
                        <a:pt x="128442" y="85999"/>
                        <a:pt x="106923" y="105658"/>
                        <a:pt x="94305" y="144886"/>
                      </a:cubicBezTo>
                      <a:cubicBezTo>
                        <a:pt x="81686" y="184114"/>
                        <a:pt x="75377" y="250042"/>
                        <a:pt x="75377" y="342595"/>
                      </a:cubicBezTo>
                      <a:cubicBezTo>
                        <a:pt x="75377" y="432175"/>
                        <a:pt x="81747" y="497220"/>
                        <a:pt x="94564" y="537834"/>
                      </a:cubicBezTo>
                      <a:cubicBezTo>
                        <a:pt x="107457" y="578449"/>
                        <a:pt x="128442" y="598810"/>
                        <a:pt x="157596" y="598810"/>
                      </a:cubicBezTo>
                      <a:cubicBezTo>
                        <a:pt x="186263" y="598810"/>
                        <a:pt x="207187" y="578159"/>
                        <a:pt x="220355" y="536935"/>
                      </a:cubicBezTo>
                      <a:cubicBezTo>
                        <a:pt x="233507" y="495635"/>
                        <a:pt x="240106" y="430880"/>
                        <a:pt x="240106" y="342595"/>
                      </a:cubicBezTo>
                      <a:close/>
                      <a:moveTo>
                        <a:pt x="315818" y="342595"/>
                      </a:moveTo>
                      <a:cubicBezTo>
                        <a:pt x="315818" y="454517"/>
                        <a:pt x="302437" y="539526"/>
                        <a:pt x="275828" y="597819"/>
                      </a:cubicBezTo>
                      <a:cubicBezTo>
                        <a:pt x="249158" y="656203"/>
                        <a:pt x="209519" y="685297"/>
                        <a:pt x="156911" y="685297"/>
                      </a:cubicBezTo>
                      <a:cubicBezTo>
                        <a:pt x="52318" y="685297"/>
                        <a:pt x="0" y="571103"/>
                        <a:pt x="0" y="342595"/>
                      </a:cubicBezTo>
                      <a:cubicBezTo>
                        <a:pt x="0" y="263560"/>
                        <a:pt x="5836" y="198805"/>
                        <a:pt x="17419" y="148361"/>
                      </a:cubicBezTo>
                      <a:cubicBezTo>
                        <a:pt x="29077" y="98008"/>
                        <a:pt x="46222" y="60670"/>
                        <a:pt x="68854" y="36347"/>
                      </a:cubicBezTo>
                      <a:cubicBezTo>
                        <a:pt x="91409" y="12115"/>
                        <a:pt x="121462" y="0"/>
                        <a:pt x="158907" y="0"/>
                      </a:cubicBezTo>
                      <a:cubicBezTo>
                        <a:pt x="212186" y="0"/>
                        <a:pt x="251627" y="28011"/>
                        <a:pt x="277276" y="84109"/>
                      </a:cubicBezTo>
                      <a:cubicBezTo>
                        <a:pt x="302986" y="140223"/>
                        <a:pt x="315818" y="226420"/>
                        <a:pt x="315818" y="342595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6" name="Group 26"/>
            <p:cNvGrpSpPr/>
            <p:nvPr/>
          </p:nvGrpSpPr>
          <p:grpSpPr>
            <a:xfrm>
              <a:off x="11100968" y="3952844"/>
              <a:ext cx="9605884" cy="1828800"/>
              <a:chOff x="846917" y="507263"/>
              <a:chExt cx="9605884" cy="1828800"/>
            </a:xfrm>
          </p:grpSpPr>
          <p:sp>
            <p:nvSpPr>
              <p:cNvPr id="391" name="graph 391"/>
              <p:cNvSpPr/>
              <p:nvPr/>
            </p:nvSpPr>
            <p:spPr>
              <a:xfrm>
                <a:off x="846917" y="507263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grpSp>
            <p:nvGrpSpPr>
              <p:cNvPr id="27" name="Group 27"/>
              <p:cNvGrpSpPr/>
              <p:nvPr/>
            </p:nvGrpSpPr>
            <p:grpSpPr>
              <a:xfrm>
                <a:off x="1402080" y="935014"/>
                <a:ext cx="9050721" cy="939800"/>
                <a:chOff x="-1586057" y="69611"/>
                <a:chExt cx="9050721" cy="939800"/>
              </a:xfrm>
            </p:grpSpPr>
            <p:sp>
              <p:nvSpPr>
                <p:cNvPr id="6" name="text 27"/>
                <p:cNvSpPr/>
                <p:nvPr/>
              </p:nvSpPr>
              <p:spPr>
                <a:xfrm>
                  <a:off x="-1" y="69611"/>
                  <a:ext cx="7464665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5400" dirty="0"/>
                    <a:t>图形的高级实现</a:t>
                  </a:r>
                </a:p>
              </p:txBody>
            </p:sp>
            <p:sp>
              <p:nvSpPr>
                <p:cNvPr id="387" name="graph 387"/>
                <p:cNvSpPr/>
                <p:nvPr/>
              </p:nvSpPr>
              <p:spPr>
                <a:xfrm>
                  <a:off x="-1586057" y="22969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549737" y="123398"/>
                      </a:moveTo>
                      <a:lnTo>
                        <a:pt x="414284" y="448863"/>
                      </a:lnTo>
                      <a:lnTo>
                        <a:pt x="549737" y="448863"/>
                      </a:lnTo>
                      <a:cubicBezTo>
                        <a:pt x="549737" y="448863"/>
                        <a:pt x="549737" y="123398"/>
                        <a:pt x="549737" y="123398"/>
                      </a:cubicBezTo>
                      <a:close/>
                      <a:moveTo>
                        <a:pt x="620176" y="536752"/>
                      </a:moveTo>
                      <a:lnTo>
                        <a:pt x="620176" y="676336"/>
                      </a:lnTo>
                      <a:lnTo>
                        <a:pt x="549737" y="676336"/>
                      </a:lnTo>
                      <a:lnTo>
                        <a:pt x="549737" y="536752"/>
                      </a:lnTo>
                      <a:lnTo>
                        <a:pt x="350245" y="536752"/>
                      </a:lnTo>
                      <a:lnTo>
                        <a:pt x="350245" y="447431"/>
                      </a:lnTo>
                      <a:lnTo>
                        <a:pt x="535396" y="9966"/>
                      </a:lnTo>
                      <a:lnTo>
                        <a:pt x="620176" y="9966"/>
                      </a:lnTo>
                      <a:lnTo>
                        <a:pt x="620176" y="448863"/>
                      </a:lnTo>
                      <a:lnTo>
                        <a:pt x="685800" y="448863"/>
                      </a:lnTo>
                      <a:lnTo>
                        <a:pt x="685800" y="536752"/>
                      </a:lnTo>
                      <a:cubicBezTo>
                        <a:pt x="685800" y="536752"/>
                        <a:pt x="620176" y="536752"/>
                        <a:pt x="620176" y="536752"/>
                      </a:cubicBezTo>
                      <a:close/>
                      <a:moveTo>
                        <a:pt x="234543" y="342854"/>
                      </a:moveTo>
                      <a:cubicBezTo>
                        <a:pt x="234543" y="280797"/>
                        <a:pt x="231876" y="231145"/>
                        <a:pt x="226588" y="193913"/>
                      </a:cubicBezTo>
                      <a:cubicBezTo>
                        <a:pt x="221239" y="156667"/>
                        <a:pt x="212872" y="129402"/>
                        <a:pt x="201564" y="112105"/>
                      </a:cubicBezTo>
                      <a:cubicBezTo>
                        <a:pt x="190179" y="94716"/>
                        <a:pt x="174741" y="86075"/>
                        <a:pt x="155204" y="86075"/>
                      </a:cubicBezTo>
                      <a:cubicBezTo>
                        <a:pt x="125425" y="86075"/>
                        <a:pt x="104378" y="105704"/>
                        <a:pt x="92095" y="144978"/>
                      </a:cubicBezTo>
                      <a:cubicBezTo>
                        <a:pt x="79766" y="184236"/>
                        <a:pt x="73593" y="250164"/>
                        <a:pt x="73593" y="342854"/>
                      </a:cubicBezTo>
                      <a:cubicBezTo>
                        <a:pt x="73593" y="432480"/>
                        <a:pt x="79903" y="497494"/>
                        <a:pt x="92384" y="538185"/>
                      </a:cubicBezTo>
                      <a:cubicBezTo>
                        <a:pt x="104927" y="578876"/>
                        <a:pt x="125425" y="599221"/>
                        <a:pt x="153893" y="599221"/>
                      </a:cubicBezTo>
                      <a:cubicBezTo>
                        <a:pt x="181950" y="599221"/>
                        <a:pt x="202387" y="578571"/>
                        <a:pt x="215280" y="537271"/>
                      </a:cubicBezTo>
                      <a:cubicBezTo>
                        <a:pt x="228097" y="495955"/>
                        <a:pt x="234543" y="431154"/>
                        <a:pt x="234543" y="342854"/>
                      </a:cubicBezTo>
                      <a:close/>
                      <a:moveTo>
                        <a:pt x="308472" y="342854"/>
                      </a:moveTo>
                      <a:cubicBezTo>
                        <a:pt x="308472" y="454853"/>
                        <a:pt x="295442" y="539907"/>
                        <a:pt x="269443" y="598307"/>
                      </a:cubicBezTo>
                      <a:cubicBezTo>
                        <a:pt x="243398" y="656600"/>
                        <a:pt x="204642" y="685800"/>
                        <a:pt x="153283" y="685800"/>
                      </a:cubicBezTo>
                      <a:cubicBezTo>
                        <a:pt x="51099" y="685800"/>
                        <a:pt x="0" y="571454"/>
                        <a:pt x="0" y="342854"/>
                      </a:cubicBezTo>
                      <a:cubicBezTo>
                        <a:pt x="0" y="263804"/>
                        <a:pt x="5684" y="198988"/>
                        <a:pt x="17084" y="148529"/>
                      </a:cubicBezTo>
                      <a:cubicBezTo>
                        <a:pt x="28392" y="98069"/>
                        <a:pt x="45125" y="60731"/>
                        <a:pt x="67208" y="36423"/>
                      </a:cubicBezTo>
                      <a:cubicBezTo>
                        <a:pt x="89367" y="12100"/>
                        <a:pt x="118643" y="0"/>
                        <a:pt x="155204" y="0"/>
                      </a:cubicBezTo>
                      <a:cubicBezTo>
                        <a:pt x="207248" y="0"/>
                        <a:pt x="245790" y="28072"/>
                        <a:pt x="270830" y="84140"/>
                      </a:cubicBezTo>
                      <a:cubicBezTo>
                        <a:pt x="295930" y="140299"/>
                        <a:pt x="308472" y="226557"/>
                        <a:pt x="308472" y="34285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42" name="Group 42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43" name="Group 43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397" name="graph 397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sp>
            <p:nvSpPr>
              <p:cNvPr id="394" name="graph 394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65541" y="719739"/>
                    </a:moveTo>
                    <a:lnTo>
                      <a:pt x="737006" y="719739"/>
                    </a:lnTo>
                    <a:lnTo>
                      <a:pt x="737006" y="133563"/>
                    </a:lnTo>
                    <a:lnTo>
                      <a:pt x="581985" y="255559"/>
                    </a:lnTo>
                    <a:lnTo>
                      <a:pt x="581985" y="145145"/>
                    </a:lnTo>
                    <a:lnTo>
                      <a:pt x="743544" y="12192"/>
                    </a:lnTo>
                    <a:lnTo>
                      <a:pt x="844494" y="12192"/>
                    </a:lnTo>
                    <a:lnTo>
                      <a:pt x="844494" y="719739"/>
                    </a:lnTo>
                    <a:lnTo>
                      <a:pt x="990600" y="719739"/>
                    </a:lnTo>
                    <a:lnTo>
                      <a:pt x="990600" y="826617"/>
                    </a:lnTo>
                    <a:lnTo>
                      <a:pt x="565541" y="826617"/>
                    </a:lnTo>
                    <a:cubicBezTo>
                      <a:pt x="565541" y="826617"/>
                      <a:pt x="565541" y="719739"/>
                      <a:pt x="565541" y="719739"/>
                    </a:cubicBezTo>
                    <a:close/>
                    <a:moveTo>
                      <a:pt x="345627" y="419100"/>
                    </a:moveTo>
                    <a:cubicBezTo>
                      <a:pt x="345627" y="343174"/>
                      <a:pt x="341757" y="282488"/>
                      <a:pt x="333938" y="237027"/>
                    </a:cubicBezTo>
                    <a:cubicBezTo>
                      <a:pt x="326105" y="191582"/>
                      <a:pt x="313822" y="158175"/>
                      <a:pt x="297088" y="136977"/>
                    </a:cubicBezTo>
                    <a:cubicBezTo>
                      <a:pt x="280339" y="115778"/>
                      <a:pt x="257556" y="105171"/>
                      <a:pt x="228737" y="105171"/>
                    </a:cubicBezTo>
                    <a:cubicBezTo>
                      <a:pt x="184845" y="105171"/>
                      <a:pt x="153847" y="129174"/>
                      <a:pt x="135712" y="177195"/>
                    </a:cubicBezTo>
                    <a:cubicBezTo>
                      <a:pt x="117591" y="225216"/>
                      <a:pt x="108478" y="305760"/>
                      <a:pt x="108478" y="419100"/>
                    </a:cubicBezTo>
                    <a:cubicBezTo>
                      <a:pt x="108478" y="528538"/>
                      <a:pt x="117683" y="608121"/>
                      <a:pt x="136215" y="657834"/>
                    </a:cubicBezTo>
                    <a:cubicBezTo>
                      <a:pt x="154625" y="707562"/>
                      <a:pt x="184845" y="732419"/>
                      <a:pt x="226847" y="732419"/>
                    </a:cubicBezTo>
                    <a:cubicBezTo>
                      <a:pt x="268163" y="732419"/>
                      <a:pt x="298277" y="707196"/>
                      <a:pt x="317296" y="656737"/>
                    </a:cubicBezTo>
                    <a:cubicBezTo>
                      <a:pt x="336209" y="606171"/>
                      <a:pt x="345627" y="527075"/>
                      <a:pt x="345627" y="419100"/>
                    </a:cubicBezTo>
                    <a:close/>
                    <a:moveTo>
                      <a:pt x="454593" y="419100"/>
                    </a:moveTo>
                    <a:cubicBezTo>
                      <a:pt x="454593" y="555955"/>
                      <a:pt x="435467" y="659907"/>
                      <a:pt x="397139" y="731199"/>
                    </a:cubicBezTo>
                    <a:cubicBezTo>
                      <a:pt x="358703" y="802614"/>
                      <a:pt x="301645" y="838200"/>
                      <a:pt x="225856" y="838200"/>
                    </a:cubicBezTo>
                    <a:cubicBezTo>
                      <a:pt x="75285" y="838200"/>
                      <a:pt x="0" y="698540"/>
                      <a:pt x="0" y="419100"/>
                    </a:cubicBezTo>
                    <a:cubicBezTo>
                      <a:pt x="0" y="322341"/>
                      <a:pt x="8321" y="243123"/>
                      <a:pt x="25161" y="181462"/>
                    </a:cubicBezTo>
                    <a:cubicBezTo>
                      <a:pt x="41910" y="119923"/>
                      <a:pt x="66568" y="74218"/>
                      <a:pt x="99060" y="44485"/>
                    </a:cubicBezTo>
                    <a:cubicBezTo>
                      <a:pt x="131658" y="14874"/>
                      <a:pt x="174848" y="0"/>
                      <a:pt x="228737" y="0"/>
                    </a:cubicBezTo>
                    <a:cubicBezTo>
                      <a:pt x="305409" y="0"/>
                      <a:pt x="362270" y="34244"/>
                      <a:pt x="399211" y="102854"/>
                    </a:cubicBezTo>
                    <a:cubicBezTo>
                      <a:pt x="436168" y="171465"/>
                      <a:pt x="454593" y="276880"/>
                      <a:pt x="454593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</p:grpSp>
      </p:grpSp>
      <p:grpSp>
        <p:nvGrpSpPr>
          <p:cNvPr id="12" name="Group 584"/>
          <p:cNvGrpSpPr/>
          <p:nvPr/>
        </p:nvGrpSpPr>
        <p:grpSpPr>
          <a:xfrm>
            <a:off x="9527704" y="6184265"/>
            <a:ext cx="9431655" cy="1347470"/>
            <a:chOff x="35623" y="889051"/>
            <a:chExt cx="9171028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9051"/>
              <a:ext cx="9171028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>
                  <a:sym typeface="+mn-ea"/>
                </a:rPr>
                <a:t>简介及安装</a:t>
              </a:r>
              <a:endParaRPr lang="en-US" altLang="zh-CN" sz="8800" spc="66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938019"/>
            <a:chOff x="3866082" y="718355"/>
            <a:chExt cx="4074281" cy="9690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9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6000" spc="660" dirty="0">
                  <a:sym typeface="+mn-ea"/>
                </a:rPr>
                <a:t>pyecharts</a:t>
              </a:r>
              <a:r>
                <a:rPr lang="zh-CN" altLang="en-US" sz="6000" spc="660" dirty="0">
                  <a:sym typeface="+mn-ea"/>
                </a:rPr>
                <a:t>简介及安装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" name="开学那些事" descr="7b0a202020202274657874626f78223a20227b5c2263617465676f72795f69645c223a31303030362c5c2269645c223a32303334303931317d220a7d0a"/>
          <p:cNvGrpSpPr/>
          <p:nvPr/>
        </p:nvGrpSpPr>
        <p:grpSpPr>
          <a:xfrm>
            <a:off x="2614930" y="2753359"/>
            <a:ext cx="18484850" cy="8248650"/>
            <a:chOff x="4814887" y="2771693"/>
            <a:chExt cx="2562225" cy="1228725"/>
          </a:xfrm>
        </p:grpSpPr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4887" y="2771693"/>
              <a:ext cx="2562225" cy="122872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353930" y="3125785"/>
              <a:ext cx="1659679" cy="69006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5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echarts + python = pyecharts</a:t>
              </a:r>
            </a:p>
            <a:p>
              <a:pPr algn="ctr"/>
              <a:endParaRPr lang="zh-CN" alt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endParaRPr lang="zh-C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安装： pip(3) install pyecharts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5" name="Group 57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76" name="Group 57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0" name="graph 600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599" name="graph 599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43641" y="826663"/>
                    </a:moveTo>
                    <a:lnTo>
                      <a:pt x="543641" y="733546"/>
                    </a:lnTo>
                    <a:cubicBezTo>
                      <a:pt x="559399" y="688863"/>
                      <a:pt x="581680" y="644911"/>
                      <a:pt x="610605" y="601812"/>
                    </a:cubicBezTo>
                    <a:cubicBezTo>
                      <a:pt x="639531" y="558591"/>
                      <a:pt x="678164" y="512338"/>
                      <a:pt x="726612" y="463052"/>
                    </a:cubicBezTo>
                    <a:cubicBezTo>
                      <a:pt x="784753" y="403677"/>
                      <a:pt x="823188" y="357789"/>
                      <a:pt x="841811" y="325495"/>
                    </a:cubicBezTo>
                    <a:cubicBezTo>
                      <a:pt x="860541" y="293080"/>
                      <a:pt x="869944" y="261640"/>
                      <a:pt x="869944" y="231282"/>
                    </a:cubicBezTo>
                    <a:cubicBezTo>
                      <a:pt x="869944" y="191947"/>
                      <a:pt x="860938" y="161589"/>
                      <a:pt x="843000" y="140223"/>
                    </a:cubicBezTo>
                    <a:cubicBezTo>
                      <a:pt x="825078" y="118734"/>
                      <a:pt x="799810" y="108051"/>
                      <a:pt x="767120" y="108051"/>
                    </a:cubicBezTo>
                    <a:cubicBezTo>
                      <a:pt x="704225" y="108051"/>
                      <a:pt x="668456" y="149580"/>
                      <a:pt x="659648" y="232379"/>
                    </a:cubicBezTo>
                    <a:lnTo>
                      <a:pt x="550285" y="223144"/>
                    </a:lnTo>
                    <a:cubicBezTo>
                      <a:pt x="556915" y="152979"/>
                      <a:pt x="578815" y="98221"/>
                      <a:pt x="616061" y="59009"/>
                    </a:cubicBezTo>
                    <a:cubicBezTo>
                      <a:pt x="653308" y="19674"/>
                      <a:pt x="702838" y="0"/>
                      <a:pt x="764743" y="0"/>
                    </a:cubicBezTo>
                    <a:cubicBezTo>
                      <a:pt x="832698" y="0"/>
                      <a:pt x="885504" y="19796"/>
                      <a:pt x="923437" y="59253"/>
                    </a:cubicBezTo>
                    <a:cubicBezTo>
                      <a:pt x="961278" y="98831"/>
                      <a:pt x="980206" y="154548"/>
                      <a:pt x="980206" y="226664"/>
                    </a:cubicBezTo>
                    <a:cubicBezTo>
                      <a:pt x="980206" y="260543"/>
                      <a:pt x="974857" y="292227"/>
                      <a:pt x="963960" y="321731"/>
                    </a:cubicBezTo>
                    <a:cubicBezTo>
                      <a:pt x="953155" y="351236"/>
                      <a:pt x="937503" y="380253"/>
                      <a:pt x="917097" y="409026"/>
                    </a:cubicBezTo>
                    <a:cubicBezTo>
                      <a:pt x="896599" y="437677"/>
                      <a:pt x="863315" y="474832"/>
                      <a:pt x="817153" y="520232"/>
                    </a:cubicBezTo>
                    <a:cubicBezTo>
                      <a:pt x="736610" y="598535"/>
                      <a:pt x="686485" y="663488"/>
                      <a:pt x="666673" y="715091"/>
                    </a:cubicBezTo>
                    <a:lnTo>
                      <a:pt x="990600" y="715091"/>
                    </a:lnTo>
                    <a:lnTo>
                      <a:pt x="990600" y="826663"/>
                    </a:lnTo>
                    <a:cubicBezTo>
                      <a:pt x="990600" y="826663"/>
                      <a:pt x="543641" y="826663"/>
                      <a:pt x="543641" y="826663"/>
                    </a:cubicBezTo>
                    <a:close/>
                    <a:moveTo>
                      <a:pt x="347014" y="419100"/>
                    </a:moveTo>
                    <a:cubicBezTo>
                      <a:pt x="347014" y="343220"/>
                      <a:pt x="343052" y="282519"/>
                      <a:pt x="335219" y="236982"/>
                    </a:cubicBezTo>
                    <a:cubicBezTo>
                      <a:pt x="327294" y="191582"/>
                      <a:pt x="315010" y="158191"/>
                      <a:pt x="298170" y="136946"/>
                    </a:cubicBezTo>
                    <a:cubicBezTo>
                      <a:pt x="281330" y="115824"/>
                      <a:pt x="258546" y="105262"/>
                      <a:pt x="229621" y="105262"/>
                    </a:cubicBezTo>
                    <a:cubicBezTo>
                      <a:pt x="185547" y="105262"/>
                      <a:pt x="154442" y="129174"/>
                      <a:pt x="136215" y="177134"/>
                    </a:cubicBezTo>
                    <a:cubicBezTo>
                      <a:pt x="117988" y="225216"/>
                      <a:pt x="108874" y="305821"/>
                      <a:pt x="108874" y="419100"/>
                    </a:cubicBezTo>
                    <a:cubicBezTo>
                      <a:pt x="108874" y="528614"/>
                      <a:pt x="118186" y="608136"/>
                      <a:pt x="136702" y="657910"/>
                    </a:cubicBezTo>
                    <a:cubicBezTo>
                      <a:pt x="155234" y="707562"/>
                      <a:pt x="185547" y="732449"/>
                      <a:pt x="227746" y="732449"/>
                    </a:cubicBezTo>
                    <a:cubicBezTo>
                      <a:pt x="269153" y="732449"/>
                      <a:pt x="299450" y="707196"/>
                      <a:pt x="318485" y="656691"/>
                    </a:cubicBezTo>
                    <a:cubicBezTo>
                      <a:pt x="337505" y="606186"/>
                      <a:pt x="347014" y="527029"/>
                      <a:pt x="347014" y="419100"/>
                    </a:cubicBezTo>
                    <a:close/>
                    <a:moveTo>
                      <a:pt x="456377" y="419100"/>
                    </a:moveTo>
                    <a:cubicBezTo>
                      <a:pt x="456377" y="555924"/>
                      <a:pt x="437159" y="659968"/>
                      <a:pt x="398617" y="731245"/>
                    </a:cubicBezTo>
                    <a:cubicBezTo>
                      <a:pt x="360090" y="802629"/>
                      <a:pt x="302834" y="838200"/>
                      <a:pt x="226755" y="838200"/>
                    </a:cubicBezTo>
                    <a:cubicBezTo>
                      <a:pt x="75590" y="838200"/>
                      <a:pt x="0" y="698586"/>
                      <a:pt x="0" y="419100"/>
                    </a:cubicBezTo>
                    <a:cubicBezTo>
                      <a:pt x="0" y="322341"/>
                      <a:pt x="8427" y="243184"/>
                      <a:pt x="25267" y="181508"/>
                    </a:cubicBezTo>
                    <a:cubicBezTo>
                      <a:pt x="42001" y="119832"/>
                      <a:pt x="66766" y="74173"/>
                      <a:pt x="99456" y="44561"/>
                    </a:cubicBezTo>
                    <a:cubicBezTo>
                      <a:pt x="132146" y="14813"/>
                      <a:pt x="175534" y="0"/>
                      <a:pt x="229621" y="0"/>
                    </a:cubicBezTo>
                    <a:cubicBezTo>
                      <a:pt x="306598" y="0"/>
                      <a:pt x="363656" y="34350"/>
                      <a:pt x="400705" y="102961"/>
                    </a:cubicBezTo>
                    <a:cubicBezTo>
                      <a:pt x="437845" y="171556"/>
                      <a:pt x="456377" y="276926"/>
                      <a:pt x="456377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sp>
        <p:nvSpPr>
          <p:cNvPr id="4" name="text 40"/>
          <p:cNvSpPr/>
          <p:nvPr/>
        </p:nvSpPr>
        <p:spPr>
          <a:xfrm>
            <a:off x="9378620" y="6178625"/>
            <a:ext cx="13571161" cy="134747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numCol="1" anchor="ctr">
            <a:spAutoFit/>
          </a:bodyPr>
          <a:lstStyle>
            <a:lvl1pPr algn="l">
              <a:lnSpc>
                <a:spcPct val="92000"/>
              </a:lnSpc>
              <a:defRPr spc="660">
                <a:solidFill>
                  <a:srgbClr val="404040">
                    <a:alpha val="100000"/>
                  </a:srgbClr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  <a:sym typeface="文泉驿微米黑" panose="020B0606030804020204" charset="-122"/>
              </a:defRPr>
            </a:lvl1pPr>
          </a:lstStyle>
          <a:p>
            <a:pPr>
              <a:defRPr sz="2400" spc="0"/>
            </a:pPr>
            <a:r>
              <a:rPr lang="zh-CN" altLang="zh-CN" sz="8800" spc="660" dirty="0"/>
              <a:t>绘图逻辑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09625"/>
            <a:ext cx="12359640" cy="1014730"/>
            <a:chOff x="3866082" y="690415"/>
            <a:chExt cx="4074281" cy="8903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89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660" dirty="0">
                  <a:latin typeface="宋体" panose="02010600030101010101" pitchFamily="2" charset="-122"/>
                  <a:ea typeface="宋体" panose="02010600030101010101" pitchFamily="2" charset="-122"/>
                </a:rPr>
                <a:t>绘图逻辑</a:t>
              </a:r>
              <a:endParaRPr lang="zh-CN" altLang="en-US" sz="6000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388" name="椭圆 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12961328" y="3179071"/>
            <a:ext cx="936776" cy="942177"/>
          </a:xfrm>
          <a:prstGeom prst="ellipse">
            <a:avLst/>
          </a:prstGeom>
          <a:solidFill>
            <a:srgbClr val="3B5686"/>
          </a:solidFill>
          <a:ln>
            <a:noFill/>
          </a:ln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Adobe 黑体 Std R" panose="020B0400000000000000" charset="-122"/>
              </a:rPr>
              <a:t>1</a:t>
            </a:r>
          </a:p>
        </p:txBody>
      </p:sp>
      <p:sp>
        <p:nvSpPr>
          <p:cNvPr id="16391" name="文本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111537" y="3308922"/>
            <a:ext cx="5405861" cy="69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 Light" panose="020F0302020204030204" pitchFamily="34" charset="0"/>
              </a:rPr>
              <a:t>选择图表类型</a:t>
            </a:r>
          </a:p>
        </p:txBody>
      </p:sp>
      <p:sp>
        <p:nvSpPr>
          <p:cNvPr id="86020" name="椭圆 3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12961328" y="5408978"/>
            <a:ext cx="936776" cy="936778"/>
          </a:xfrm>
          <a:prstGeom prst="ellipse">
            <a:avLst/>
          </a:pr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Adobe 黑体 Std R" panose="020B0400000000000000" charset="-122"/>
              </a:rPr>
              <a:t>2</a:t>
            </a:r>
          </a:p>
        </p:txBody>
      </p:sp>
      <p:sp>
        <p:nvSpPr>
          <p:cNvPr id="16393" name="文本框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111537" y="5525251"/>
            <a:ext cx="5405861" cy="69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Calibri Light" panose="020F0302020204030204" pitchFamily="34" charset="0"/>
              </a:rPr>
              <a:t>声明图形类</a:t>
            </a:r>
          </a:p>
        </p:txBody>
      </p:sp>
      <p:sp>
        <p:nvSpPr>
          <p:cNvPr id="16390" name="椭圆 4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2961328" y="7673982"/>
            <a:ext cx="936776" cy="939477"/>
          </a:xfrm>
          <a:prstGeom prst="ellipse">
            <a:avLst/>
          </a:prstGeom>
          <a:solidFill>
            <a:srgbClr val="3B5686"/>
          </a:solidFill>
          <a:ln>
            <a:noFill/>
          </a:ln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Adobe 黑体 Std R" panose="020B0400000000000000" charset="-122"/>
              </a:rPr>
              <a:t>3</a:t>
            </a:r>
          </a:p>
        </p:txBody>
      </p:sp>
      <p:sp>
        <p:nvSpPr>
          <p:cNvPr id="16395" name="文本框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111537" y="7743798"/>
            <a:ext cx="5405861" cy="69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 Light" panose="020F0302020204030204" pitchFamily="34" charset="0"/>
              </a:rPr>
              <a:t>选择全局变量</a:t>
            </a:r>
          </a:p>
        </p:txBody>
      </p:sp>
      <p:sp>
        <p:nvSpPr>
          <p:cNvPr id="20492" name="直接连接符 14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2961328" y="4850152"/>
            <a:ext cx="8938526" cy="2699"/>
          </a:xfrm>
          <a:prstGeom prst="line">
            <a:avLst/>
          </a:prstGeom>
          <a:noFill/>
          <a:ln w="12700">
            <a:solidFill>
              <a:srgbClr val="D8D8D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0493" name="直接连接符 15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2961328" y="7101657"/>
            <a:ext cx="8938526" cy="0"/>
          </a:xfrm>
          <a:prstGeom prst="line">
            <a:avLst/>
          </a:prstGeom>
          <a:noFill/>
          <a:ln w="12700">
            <a:solidFill>
              <a:srgbClr val="D8D8D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6399" name="任意多边形 1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96030" y="4391212"/>
            <a:ext cx="1854657" cy="5585566"/>
          </a:xfrm>
          <a:custGeom>
            <a:avLst/>
            <a:gdLst>
              <a:gd name="T0" fmla="*/ 0 w 10000"/>
              <a:gd name="T1" fmla="*/ 0 h 10000"/>
              <a:gd name="T2" fmla="*/ 118943672 w 10000"/>
              <a:gd name="T3" fmla="*/ 0 h 10000"/>
              <a:gd name="T4" fmla="*/ 95154894 w 10000"/>
              <a:gd name="T5" fmla="*/ 1078818330 h 10000"/>
              <a:gd name="T6" fmla="*/ 23788778 w 10000"/>
              <a:gd name="T7" fmla="*/ 107881833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>
            <a:noFill/>
            <a:miter lim="800000"/>
          </a:ln>
        </p:spPr>
        <p:txBody>
          <a:bodyPr lIns="90000" tIns="46800" rIns="90000" bIns="4680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 Light" panose="020F0302020204030204" pitchFamily="34" charset="0"/>
              </a:rPr>
              <a:t>1</a:t>
            </a:r>
          </a:p>
        </p:txBody>
      </p:sp>
      <p:sp>
        <p:nvSpPr>
          <p:cNvPr id="16400" name="任意多边形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88369" y="4391212"/>
            <a:ext cx="1857356" cy="5585566"/>
          </a:xfrm>
          <a:custGeom>
            <a:avLst/>
            <a:gdLst>
              <a:gd name="T0" fmla="*/ 0 w 10000"/>
              <a:gd name="T1" fmla="*/ 0 h 10000"/>
              <a:gd name="T2" fmla="*/ 119290084 w 10000"/>
              <a:gd name="T3" fmla="*/ 0 h 10000"/>
              <a:gd name="T4" fmla="*/ 95432067 w 10000"/>
              <a:gd name="T5" fmla="*/ 1078818330 h 10000"/>
              <a:gd name="T6" fmla="*/ 23858017 w 10000"/>
              <a:gd name="T7" fmla="*/ 107881833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>
            <a:noFill/>
            <a:miter lim="800000"/>
          </a:ln>
        </p:spPr>
        <p:txBody>
          <a:bodyPr lIns="90000" tIns="46800" rIns="90000" bIns="4680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 Light" panose="020F0302020204030204" pitchFamily="34" charset="0"/>
              </a:rPr>
              <a:t>2</a:t>
            </a:r>
          </a:p>
        </p:txBody>
      </p:sp>
      <p:sp>
        <p:nvSpPr>
          <p:cNvPr id="16401" name="任意多边形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783408" y="4391212"/>
            <a:ext cx="1854656" cy="5585566"/>
          </a:xfrm>
          <a:custGeom>
            <a:avLst/>
            <a:gdLst>
              <a:gd name="T0" fmla="*/ 0 w 10000"/>
              <a:gd name="T1" fmla="*/ 0 h 10000"/>
              <a:gd name="T2" fmla="*/ 118943453 w 10000"/>
              <a:gd name="T3" fmla="*/ 0 h 10000"/>
              <a:gd name="T4" fmla="*/ 95154806 w 10000"/>
              <a:gd name="T5" fmla="*/ 1078818330 h 10000"/>
              <a:gd name="T6" fmla="*/ 23788647 w 10000"/>
              <a:gd name="T7" fmla="*/ 107881833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3B5686"/>
          </a:solidFill>
          <a:ln w="12700">
            <a:noFill/>
            <a:miter lim="800000"/>
          </a:ln>
        </p:spPr>
        <p:txBody>
          <a:bodyPr lIns="90000" tIns="46800" rIns="90000" bIns="4680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 Light" panose="020F0302020204030204" pitchFamily="34" charset="0"/>
              </a:rPr>
              <a:t>3</a:t>
            </a:r>
          </a:p>
        </p:txBody>
      </p:sp>
      <p:sp>
        <p:nvSpPr>
          <p:cNvPr id="86029" name="椭圆 3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12961328" y="9841796"/>
            <a:ext cx="936776" cy="939477"/>
          </a:xfrm>
          <a:prstGeom prst="ellipse">
            <a:avLst/>
          </a:prstGeom>
          <a:solidFill>
            <a:srgbClr val="FF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Adobe 黑体 Std R" panose="020B0400000000000000" charset="-122"/>
              </a:rPr>
              <a:t>4</a:t>
            </a:r>
          </a:p>
        </p:txBody>
      </p:sp>
      <p:sp>
        <p:nvSpPr>
          <p:cNvPr id="25" name="文本框 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4111537" y="9960127"/>
            <a:ext cx="5405861" cy="69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Calibri Light" panose="020F0302020204030204" pitchFamily="34" charset="0"/>
              </a:rPr>
              <a:t>显示及保存图表</a:t>
            </a:r>
          </a:p>
        </p:txBody>
      </p:sp>
      <p:sp>
        <p:nvSpPr>
          <p:cNvPr id="28" name="任意多边形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775746" y="4334519"/>
            <a:ext cx="1857356" cy="5585568"/>
          </a:xfrm>
          <a:custGeom>
            <a:avLst/>
            <a:gdLst>
              <a:gd name="T0" fmla="*/ 0 w 10000"/>
              <a:gd name="T1" fmla="*/ 0 h 10000"/>
              <a:gd name="T2" fmla="*/ 119290084 w 10000"/>
              <a:gd name="T3" fmla="*/ 0 h 10000"/>
              <a:gd name="T4" fmla="*/ 95432067 w 10000"/>
              <a:gd name="T5" fmla="*/ 1078818330 h 10000"/>
              <a:gd name="T6" fmla="*/ 23858017 w 10000"/>
              <a:gd name="T7" fmla="*/ 1078818330 h 10000"/>
              <a:gd name="T8" fmla="*/ 0 w 10000"/>
              <a:gd name="T9" fmla="*/ 0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00"/>
              <a:gd name="T16" fmla="*/ 0 h 10000"/>
              <a:gd name="T17" fmla="*/ 10000 w 10000"/>
              <a:gd name="T18" fmla="*/ 10000 h 1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8F00"/>
          </a:solidFill>
          <a:ln w="12700">
            <a:noFill/>
            <a:miter lim="800000"/>
          </a:ln>
        </p:spPr>
        <p:txBody>
          <a:bodyPr lIns="90000" tIns="46800" rIns="90000" bIns="4680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171450" indent="-1714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Calibri Light" panose="020F0302020204030204" pitchFamily="34" charset="0"/>
              </a:rPr>
              <a:t>4</a:t>
            </a:r>
          </a:p>
        </p:txBody>
      </p:sp>
      <p:sp>
        <p:nvSpPr>
          <p:cNvPr id="29" name="直接连接符 15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12961328" y="9347762"/>
            <a:ext cx="8938526" cy="0"/>
          </a:xfrm>
          <a:prstGeom prst="line">
            <a:avLst/>
          </a:prstGeom>
          <a:noFill/>
          <a:ln w="12700">
            <a:solidFill>
              <a:srgbClr val="D8D8D8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normAutofit fontScale="25000" lnSpcReduction="20000"/>
          </a:bodyPr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4" name="Group 574"/>
          <p:cNvGrpSpPr/>
          <p:nvPr/>
        </p:nvGrpSpPr>
        <p:grpSpPr>
          <a:xfrm>
            <a:off x="9311680" y="6178625"/>
            <a:ext cx="13068300" cy="1347470"/>
            <a:chOff x="-182367" y="883411"/>
            <a:chExt cx="13068300" cy="1347470"/>
          </a:xfrm>
        </p:grpSpPr>
        <p:sp>
          <p:nvSpPr>
            <p:cNvPr id="2" name="text 574"/>
            <p:cNvSpPr/>
            <p:nvPr/>
          </p:nvSpPr>
          <p:spPr>
            <a:xfrm>
              <a:off x="-182367" y="883411"/>
              <a:ext cx="13068300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/>
                <a:t>绘图的基本实现</a:t>
              </a:r>
            </a:p>
          </p:txBody>
        </p:sp>
      </p:grpSp>
      <p:sp>
        <p:nvSpPr>
          <p:cNvPr id="599" name="graph 599"/>
          <p:cNvSpPr/>
          <p:nvPr/>
        </p:nvSpPr>
        <p:spPr>
          <a:xfrm>
            <a:off x="6886301" y="6433260"/>
            <a:ext cx="990600" cy="83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90600" h="838200" extrusionOk="0">
                <a:moveTo>
                  <a:pt x="543641" y="826663"/>
                </a:moveTo>
                <a:lnTo>
                  <a:pt x="543641" y="733546"/>
                </a:lnTo>
                <a:cubicBezTo>
                  <a:pt x="559399" y="688863"/>
                  <a:pt x="581680" y="644911"/>
                  <a:pt x="610605" y="601812"/>
                </a:cubicBezTo>
                <a:cubicBezTo>
                  <a:pt x="639531" y="558591"/>
                  <a:pt x="678164" y="512338"/>
                  <a:pt x="726612" y="463052"/>
                </a:cubicBezTo>
                <a:cubicBezTo>
                  <a:pt x="784753" y="403677"/>
                  <a:pt x="823188" y="357789"/>
                  <a:pt x="841811" y="325495"/>
                </a:cubicBezTo>
                <a:cubicBezTo>
                  <a:pt x="860541" y="293080"/>
                  <a:pt x="869944" y="261640"/>
                  <a:pt x="869944" y="231282"/>
                </a:cubicBezTo>
                <a:cubicBezTo>
                  <a:pt x="869944" y="191947"/>
                  <a:pt x="860938" y="161589"/>
                  <a:pt x="843000" y="140223"/>
                </a:cubicBezTo>
                <a:cubicBezTo>
                  <a:pt x="825078" y="118734"/>
                  <a:pt x="799810" y="108051"/>
                  <a:pt x="767120" y="108051"/>
                </a:cubicBezTo>
                <a:cubicBezTo>
                  <a:pt x="704225" y="108051"/>
                  <a:pt x="668456" y="149580"/>
                  <a:pt x="659648" y="232379"/>
                </a:cubicBezTo>
                <a:lnTo>
                  <a:pt x="550285" y="223144"/>
                </a:lnTo>
                <a:cubicBezTo>
                  <a:pt x="556915" y="152979"/>
                  <a:pt x="578815" y="98221"/>
                  <a:pt x="616061" y="59009"/>
                </a:cubicBezTo>
                <a:cubicBezTo>
                  <a:pt x="653308" y="19674"/>
                  <a:pt x="702838" y="0"/>
                  <a:pt x="764743" y="0"/>
                </a:cubicBezTo>
                <a:cubicBezTo>
                  <a:pt x="832698" y="0"/>
                  <a:pt x="885504" y="19796"/>
                  <a:pt x="923437" y="59253"/>
                </a:cubicBezTo>
                <a:cubicBezTo>
                  <a:pt x="961278" y="98831"/>
                  <a:pt x="980206" y="154548"/>
                  <a:pt x="980206" y="226664"/>
                </a:cubicBezTo>
                <a:cubicBezTo>
                  <a:pt x="980206" y="260543"/>
                  <a:pt x="974857" y="292227"/>
                  <a:pt x="963960" y="321731"/>
                </a:cubicBezTo>
                <a:cubicBezTo>
                  <a:pt x="953155" y="351236"/>
                  <a:pt x="937503" y="380253"/>
                  <a:pt x="917097" y="409026"/>
                </a:cubicBezTo>
                <a:cubicBezTo>
                  <a:pt x="896599" y="437677"/>
                  <a:pt x="863315" y="474832"/>
                  <a:pt x="817153" y="520232"/>
                </a:cubicBezTo>
                <a:cubicBezTo>
                  <a:pt x="736610" y="598535"/>
                  <a:pt x="686485" y="663488"/>
                  <a:pt x="666673" y="715091"/>
                </a:cubicBezTo>
                <a:lnTo>
                  <a:pt x="990600" y="715091"/>
                </a:lnTo>
                <a:lnTo>
                  <a:pt x="990600" y="826663"/>
                </a:lnTo>
                <a:cubicBezTo>
                  <a:pt x="990600" y="826663"/>
                  <a:pt x="543641" y="826663"/>
                  <a:pt x="543641" y="826663"/>
                </a:cubicBezTo>
                <a:close/>
                <a:moveTo>
                  <a:pt x="347014" y="419100"/>
                </a:moveTo>
                <a:cubicBezTo>
                  <a:pt x="347014" y="343220"/>
                  <a:pt x="343052" y="282519"/>
                  <a:pt x="335219" y="236982"/>
                </a:cubicBezTo>
                <a:cubicBezTo>
                  <a:pt x="327294" y="191582"/>
                  <a:pt x="315010" y="158191"/>
                  <a:pt x="298170" y="136946"/>
                </a:cubicBezTo>
                <a:cubicBezTo>
                  <a:pt x="281330" y="115824"/>
                  <a:pt x="258546" y="105262"/>
                  <a:pt x="229621" y="105262"/>
                </a:cubicBezTo>
                <a:cubicBezTo>
                  <a:pt x="185547" y="105262"/>
                  <a:pt x="154442" y="129174"/>
                  <a:pt x="136215" y="177134"/>
                </a:cubicBezTo>
                <a:cubicBezTo>
                  <a:pt x="117988" y="225216"/>
                  <a:pt x="108874" y="305821"/>
                  <a:pt x="108874" y="419100"/>
                </a:cubicBezTo>
                <a:cubicBezTo>
                  <a:pt x="108874" y="528614"/>
                  <a:pt x="118186" y="608136"/>
                  <a:pt x="136702" y="657910"/>
                </a:cubicBezTo>
                <a:cubicBezTo>
                  <a:pt x="155234" y="707562"/>
                  <a:pt x="185547" y="732449"/>
                  <a:pt x="227746" y="732449"/>
                </a:cubicBezTo>
                <a:cubicBezTo>
                  <a:pt x="269153" y="732449"/>
                  <a:pt x="299450" y="707196"/>
                  <a:pt x="318485" y="656691"/>
                </a:cubicBezTo>
                <a:cubicBezTo>
                  <a:pt x="337505" y="606186"/>
                  <a:pt x="347014" y="527029"/>
                  <a:pt x="347014" y="419100"/>
                </a:cubicBezTo>
                <a:close/>
                <a:moveTo>
                  <a:pt x="456377" y="419100"/>
                </a:moveTo>
                <a:cubicBezTo>
                  <a:pt x="456377" y="555924"/>
                  <a:pt x="437159" y="659968"/>
                  <a:pt x="398617" y="731245"/>
                </a:cubicBezTo>
                <a:cubicBezTo>
                  <a:pt x="360090" y="802629"/>
                  <a:pt x="302834" y="838200"/>
                  <a:pt x="226755" y="838200"/>
                </a:cubicBezTo>
                <a:cubicBezTo>
                  <a:pt x="75590" y="838200"/>
                  <a:pt x="0" y="698586"/>
                  <a:pt x="0" y="419100"/>
                </a:cubicBezTo>
                <a:cubicBezTo>
                  <a:pt x="0" y="322341"/>
                  <a:pt x="8427" y="243184"/>
                  <a:pt x="25267" y="181508"/>
                </a:cubicBezTo>
                <a:cubicBezTo>
                  <a:pt x="42001" y="119832"/>
                  <a:pt x="66766" y="74173"/>
                  <a:pt x="99456" y="44561"/>
                </a:cubicBezTo>
                <a:cubicBezTo>
                  <a:pt x="132146" y="14813"/>
                  <a:pt x="175534" y="0"/>
                  <a:pt x="229621" y="0"/>
                </a:cubicBezTo>
                <a:cubicBezTo>
                  <a:pt x="306598" y="0"/>
                  <a:pt x="363656" y="34350"/>
                  <a:pt x="400705" y="102961"/>
                </a:cubicBezTo>
                <a:cubicBezTo>
                  <a:pt x="437845" y="171556"/>
                  <a:pt x="456377" y="276926"/>
                  <a:pt x="456377" y="419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14" name="Group 58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15" name="Group 58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16" name="graph 602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17" name="graph 601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990600" y="600791"/>
                    </a:moveTo>
                    <a:cubicBezTo>
                      <a:pt x="990600" y="677738"/>
                      <a:pt x="971092" y="736610"/>
                      <a:pt x="931956" y="777270"/>
                    </a:cubicBezTo>
                    <a:cubicBezTo>
                      <a:pt x="892835" y="817808"/>
                      <a:pt x="836660" y="838200"/>
                      <a:pt x="763463" y="838200"/>
                    </a:cubicBezTo>
                    <a:cubicBezTo>
                      <a:pt x="695309" y="838200"/>
                      <a:pt x="641619" y="819150"/>
                      <a:pt x="602284" y="781278"/>
                    </a:cubicBezTo>
                    <a:cubicBezTo>
                      <a:pt x="563057" y="743285"/>
                      <a:pt x="539678" y="686607"/>
                      <a:pt x="532058" y="611108"/>
                    </a:cubicBezTo>
                    <a:lnTo>
                      <a:pt x="641908" y="598977"/>
                    </a:lnTo>
                    <a:cubicBezTo>
                      <a:pt x="646968" y="643646"/>
                      <a:pt x="659450" y="676656"/>
                      <a:pt x="679551" y="698129"/>
                    </a:cubicBezTo>
                    <a:cubicBezTo>
                      <a:pt x="699668" y="719495"/>
                      <a:pt x="727694" y="730178"/>
                      <a:pt x="763463" y="730178"/>
                    </a:cubicBezTo>
                    <a:cubicBezTo>
                      <a:pt x="800907" y="730178"/>
                      <a:pt x="829437" y="718398"/>
                      <a:pt x="849249" y="694974"/>
                    </a:cubicBezTo>
                    <a:cubicBezTo>
                      <a:pt x="869061" y="671428"/>
                      <a:pt x="878967" y="637931"/>
                      <a:pt x="878967" y="594360"/>
                    </a:cubicBezTo>
                    <a:cubicBezTo>
                      <a:pt x="878967" y="554309"/>
                      <a:pt x="866683" y="523234"/>
                      <a:pt x="842208" y="501152"/>
                    </a:cubicBezTo>
                    <a:cubicBezTo>
                      <a:pt x="817641" y="478932"/>
                      <a:pt x="781690" y="467898"/>
                      <a:pt x="734232" y="467898"/>
                    </a:cubicBezTo>
                    <a:lnTo>
                      <a:pt x="685693" y="467898"/>
                    </a:lnTo>
                    <a:lnTo>
                      <a:pt x="685693" y="357560"/>
                    </a:lnTo>
                    <a:lnTo>
                      <a:pt x="731855" y="357560"/>
                    </a:lnTo>
                    <a:cubicBezTo>
                      <a:pt x="774359" y="357560"/>
                      <a:pt x="806851" y="346633"/>
                      <a:pt x="829437" y="324916"/>
                    </a:cubicBezTo>
                    <a:cubicBezTo>
                      <a:pt x="852022" y="303184"/>
                      <a:pt x="863406" y="272110"/>
                      <a:pt x="863406" y="231571"/>
                    </a:cubicBezTo>
                    <a:cubicBezTo>
                      <a:pt x="863406" y="190073"/>
                      <a:pt x="854689" y="158998"/>
                      <a:pt x="837255" y="138363"/>
                    </a:cubicBezTo>
                    <a:cubicBezTo>
                      <a:pt x="819820" y="117729"/>
                      <a:pt x="794766" y="107411"/>
                      <a:pt x="762076" y="107411"/>
                    </a:cubicBezTo>
                    <a:cubicBezTo>
                      <a:pt x="697382" y="107411"/>
                      <a:pt x="661233" y="147706"/>
                      <a:pt x="653704" y="228173"/>
                    </a:cubicBezTo>
                    <a:lnTo>
                      <a:pt x="546216" y="218343"/>
                    </a:lnTo>
                    <a:cubicBezTo>
                      <a:pt x="552861" y="149047"/>
                      <a:pt x="575233" y="95280"/>
                      <a:pt x="613577" y="57165"/>
                    </a:cubicBezTo>
                    <a:cubicBezTo>
                      <a:pt x="651921" y="19050"/>
                      <a:pt x="701939" y="0"/>
                      <a:pt x="763463" y="0"/>
                    </a:cubicBezTo>
                    <a:cubicBezTo>
                      <a:pt x="830717" y="0"/>
                      <a:pt x="882335" y="18806"/>
                      <a:pt x="918484" y="56311"/>
                    </a:cubicBezTo>
                    <a:cubicBezTo>
                      <a:pt x="954648" y="93817"/>
                      <a:pt x="972677" y="147096"/>
                      <a:pt x="972677" y="216042"/>
                    </a:cubicBezTo>
                    <a:cubicBezTo>
                      <a:pt x="972677" y="264962"/>
                      <a:pt x="961476" y="306217"/>
                      <a:pt x="938997" y="339958"/>
                    </a:cubicBezTo>
                    <a:cubicBezTo>
                      <a:pt x="916503" y="373700"/>
                      <a:pt x="882030" y="396407"/>
                      <a:pt x="835578" y="408416"/>
                    </a:cubicBezTo>
                    <a:lnTo>
                      <a:pt x="835578" y="410718"/>
                    </a:lnTo>
                    <a:cubicBezTo>
                      <a:pt x="883920" y="417286"/>
                      <a:pt x="921852" y="437433"/>
                      <a:pt x="949391" y="471418"/>
                    </a:cubicBezTo>
                    <a:cubicBezTo>
                      <a:pt x="976838" y="505282"/>
                      <a:pt x="990600" y="548365"/>
                      <a:pt x="990600" y="600791"/>
                    </a:cubicBezTo>
                    <a:close/>
                    <a:moveTo>
                      <a:pt x="346816" y="418734"/>
                    </a:moveTo>
                    <a:cubicBezTo>
                      <a:pt x="346816" y="342884"/>
                      <a:pt x="342854" y="282305"/>
                      <a:pt x="335020" y="236799"/>
                    </a:cubicBezTo>
                    <a:cubicBezTo>
                      <a:pt x="327202" y="191399"/>
                      <a:pt x="314812" y="158145"/>
                      <a:pt x="298079" y="136900"/>
                    </a:cubicBezTo>
                    <a:cubicBezTo>
                      <a:pt x="281238" y="115671"/>
                      <a:pt x="258348" y="105110"/>
                      <a:pt x="229529" y="105110"/>
                    </a:cubicBezTo>
                    <a:cubicBezTo>
                      <a:pt x="185547" y="105110"/>
                      <a:pt x="154442" y="129143"/>
                      <a:pt x="136215" y="177088"/>
                    </a:cubicBezTo>
                    <a:cubicBezTo>
                      <a:pt x="117988" y="225018"/>
                      <a:pt x="108874" y="305622"/>
                      <a:pt x="108874" y="418734"/>
                    </a:cubicBezTo>
                    <a:cubicBezTo>
                      <a:pt x="108874" y="528218"/>
                      <a:pt x="118079" y="607710"/>
                      <a:pt x="136611" y="657362"/>
                    </a:cubicBezTo>
                    <a:cubicBezTo>
                      <a:pt x="155234" y="706998"/>
                      <a:pt x="185547" y="731870"/>
                      <a:pt x="227639" y="731870"/>
                    </a:cubicBezTo>
                    <a:cubicBezTo>
                      <a:pt x="269046" y="731870"/>
                      <a:pt x="299267" y="706633"/>
                      <a:pt x="318287" y="656264"/>
                    </a:cubicBezTo>
                    <a:cubicBezTo>
                      <a:pt x="337306" y="605774"/>
                      <a:pt x="346816" y="526633"/>
                      <a:pt x="346816" y="418734"/>
                    </a:cubicBezTo>
                    <a:close/>
                    <a:moveTo>
                      <a:pt x="456178" y="418734"/>
                    </a:moveTo>
                    <a:cubicBezTo>
                      <a:pt x="456178" y="555528"/>
                      <a:pt x="436854" y="659419"/>
                      <a:pt x="398419" y="730666"/>
                    </a:cubicBezTo>
                    <a:cubicBezTo>
                      <a:pt x="359892" y="802035"/>
                      <a:pt x="302635" y="837590"/>
                      <a:pt x="226649" y="837590"/>
                    </a:cubicBezTo>
                    <a:cubicBezTo>
                      <a:pt x="75590" y="837590"/>
                      <a:pt x="0" y="698007"/>
                      <a:pt x="0" y="418734"/>
                    </a:cubicBezTo>
                    <a:cubicBezTo>
                      <a:pt x="0" y="322127"/>
                      <a:pt x="8427" y="242986"/>
                      <a:pt x="25161" y="181325"/>
                    </a:cubicBezTo>
                    <a:cubicBezTo>
                      <a:pt x="42001" y="119801"/>
                      <a:pt x="66766" y="74157"/>
                      <a:pt x="99456" y="44424"/>
                    </a:cubicBezTo>
                    <a:cubicBezTo>
                      <a:pt x="132054" y="14813"/>
                      <a:pt x="175442" y="0"/>
                      <a:pt x="229529" y="0"/>
                    </a:cubicBezTo>
                    <a:cubicBezTo>
                      <a:pt x="306491" y="0"/>
                      <a:pt x="363458" y="34229"/>
                      <a:pt x="400507" y="102809"/>
                    </a:cubicBezTo>
                    <a:cubicBezTo>
                      <a:pt x="437647" y="171373"/>
                      <a:pt x="456178" y="276727"/>
                      <a:pt x="456178" y="41873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29"/>
            <a:chOff x="3866082" y="69041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如何添加数据</a:t>
              </a:r>
            </a:p>
          </p:txBody>
        </p:sp>
      </p:grpSp>
      <p:grpSp>
        <p:nvGrpSpPr>
          <p:cNvPr id="2" name="组合 1" descr="7b0a202020202274657874626f78223a20227b5c2263617465676f72795f69645c223a31303339362c5c2269645c223a32303334343730387d220a7d0a"/>
          <p:cNvGrpSpPr/>
          <p:nvPr/>
        </p:nvGrpSpPr>
        <p:grpSpPr>
          <a:xfrm>
            <a:off x="5639435" y="4697730"/>
            <a:ext cx="13890625" cy="4977130"/>
            <a:chOff x="5669" y="3613"/>
            <a:chExt cx="8402" cy="3466"/>
          </a:xfrm>
        </p:grpSpPr>
        <p:sp>
          <p:nvSpPr>
            <p:cNvPr id="3" name="文本框 2"/>
            <p:cNvSpPr txBox="1"/>
            <p:nvPr/>
          </p:nvSpPr>
          <p:spPr>
            <a:xfrm>
              <a:off x="6103" y="4299"/>
              <a:ext cx="7726" cy="19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.add_xaxis(xaxis_data=x)为X轴添加数据；</a:t>
              </a:r>
            </a:p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4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.add_yaxis(series_name='', y_axis=y)为Y轴添加数据；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669" y="3613"/>
              <a:ext cx="8402" cy="3466"/>
              <a:chOff x="5669" y="3613"/>
              <a:chExt cx="8402" cy="3466"/>
            </a:xfrm>
          </p:grpSpPr>
          <p:grpSp>
            <p:nvGrpSpPr>
              <p:cNvPr id="23" name="组合 22"/>
              <p:cNvGrpSpPr/>
              <p:nvPr/>
            </p:nvGrpSpPr>
            <p:grpSpPr>
              <a:xfrm rot="7560000">
                <a:off x="5798" y="3630"/>
                <a:ext cx="608" cy="753"/>
                <a:chOff x="12202" y="6137"/>
                <a:chExt cx="608" cy="753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202" y="6137"/>
                  <a:ext cx="384" cy="716"/>
                  <a:chOff x="12004" y="6321"/>
                  <a:chExt cx="384" cy="716"/>
                </a:xfrm>
              </p:grpSpPr>
              <p:sp>
                <p:nvSpPr>
                  <p:cNvPr id="4" name="Freeform 27"/>
                  <p:cNvSpPr/>
                  <p:nvPr/>
                </p:nvSpPr>
                <p:spPr bwMode="auto">
                  <a:xfrm>
                    <a:off x="12004" y="6321"/>
                    <a:ext cx="385" cy="716"/>
                  </a:xfrm>
                  <a:custGeom>
                    <a:avLst/>
                    <a:gdLst>
                      <a:gd name="T0" fmla="*/ 108 w 115"/>
                      <a:gd name="T1" fmla="*/ 86 h 213"/>
                      <a:gd name="T2" fmla="*/ 101 w 115"/>
                      <a:gd name="T3" fmla="*/ 83 h 213"/>
                      <a:gd name="T4" fmla="*/ 82 w 115"/>
                      <a:gd name="T5" fmla="*/ 93 h 213"/>
                      <a:gd name="T6" fmla="*/ 73 w 115"/>
                      <a:gd name="T7" fmla="*/ 112 h 213"/>
                      <a:gd name="T8" fmla="*/ 85 w 115"/>
                      <a:gd name="T9" fmla="*/ 61 h 213"/>
                      <a:gd name="T10" fmla="*/ 86 w 115"/>
                      <a:gd name="T11" fmla="*/ 47 h 213"/>
                      <a:gd name="T12" fmla="*/ 75 w 115"/>
                      <a:gd name="T13" fmla="*/ 40 h 213"/>
                      <a:gd name="T14" fmla="*/ 68 w 115"/>
                      <a:gd name="T15" fmla="*/ 47 h 213"/>
                      <a:gd name="T16" fmla="*/ 59 w 115"/>
                      <a:gd name="T17" fmla="*/ 79 h 213"/>
                      <a:gd name="T18" fmla="*/ 42 w 115"/>
                      <a:gd name="T19" fmla="*/ 15 h 213"/>
                      <a:gd name="T20" fmla="*/ 35 w 115"/>
                      <a:gd name="T21" fmla="*/ 4 h 213"/>
                      <a:gd name="T22" fmla="*/ 23 w 115"/>
                      <a:gd name="T23" fmla="*/ 3 h 213"/>
                      <a:gd name="T24" fmla="*/ 18 w 115"/>
                      <a:gd name="T25" fmla="*/ 12 h 213"/>
                      <a:gd name="T26" fmla="*/ 23 w 115"/>
                      <a:gd name="T27" fmla="*/ 73 h 213"/>
                      <a:gd name="T28" fmla="*/ 14 w 115"/>
                      <a:gd name="T29" fmla="*/ 71 h 213"/>
                      <a:gd name="T30" fmla="*/ 3 w 115"/>
                      <a:gd name="T31" fmla="*/ 83 h 213"/>
                      <a:gd name="T32" fmla="*/ 4 w 115"/>
                      <a:gd name="T33" fmla="*/ 100 h 213"/>
                      <a:gd name="T34" fmla="*/ 21 w 115"/>
                      <a:gd name="T35" fmla="*/ 134 h 213"/>
                      <a:gd name="T36" fmla="*/ 9 w 115"/>
                      <a:gd name="T37" fmla="*/ 133 h 213"/>
                      <a:gd name="T38" fmla="*/ 1 w 115"/>
                      <a:gd name="T39" fmla="*/ 149 h 213"/>
                      <a:gd name="T40" fmla="*/ 20 w 115"/>
                      <a:gd name="T41" fmla="*/ 178 h 213"/>
                      <a:gd name="T42" fmla="*/ 56 w 115"/>
                      <a:gd name="T43" fmla="*/ 204 h 213"/>
                      <a:gd name="T44" fmla="*/ 78 w 115"/>
                      <a:gd name="T45" fmla="*/ 211 h 213"/>
                      <a:gd name="T46" fmla="*/ 91 w 115"/>
                      <a:gd name="T47" fmla="*/ 192 h 213"/>
                      <a:gd name="T48" fmla="*/ 112 w 115"/>
                      <a:gd name="T49" fmla="*/ 118 h 213"/>
                      <a:gd name="T50" fmla="*/ 115 w 115"/>
                      <a:gd name="T51" fmla="*/ 101 h 213"/>
                      <a:gd name="T52" fmla="*/ 108 w 115"/>
                      <a:gd name="T53" fmla="*/ 86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5" h="213">
                        <a:moveTo>
                          <a:pt x="108" y="86"/>
                        </a:moveTo>
                        <a:cubicBezTo>
                          <a:pt x="106" y="84"/>
                          <a:pt x="103" y="83"/>
                          <a:pt x="101" y="83"/>
                        </a:cubicBezTo>
                        <a:cubicBezTo>
                          <a:pt x="93" y="83"/>
                          <a:pt x="86" y="87"/>
                          <a:pt x="82" y="93"/>
                        </a:cubicBezTo>
                        <a:cubicBezTo>
                          <a:pt x="78" y="99"/>
                          <a:pt x="75" y="106"/>
                          <a:pt x="73" y="112"/>
                        </a:cubicBezTo>
                        <a:cubicBezTo>
                          <a:pt x="77" y="95"/>
                          <a:pt x="81" y="78"/>
                          <a:pt x="85" y="61"/>
                        </a:cubicBezTo>
                        <a:cubicBezTo>
                          <a:pt x="86" y="56"/>
                          <a:pt x="87" y="51"/>
                          <a:pt x="86" y="47"/>
                        </a:cubicBezTo>
                        <a:cubicBezTo>
                          <a:pt x="84" y="43"/>
                          <a:pt x="80" y="39"/>
                          <a:pt x="75" y="40"/>
                        </a:cubicBezTo>
                        <a:cubicBezTo>
                          <a:pt x="72" y="41"/>
                          <a:pt x="70" y="44"/>
                          <a:pt x="68" y="47"/>
                        </a:cubicBezTo>
                        <a:cubicBezTo>
                          <a:pt x="63" y="57"/>
                          <a:pt x="60" y="68"/>
                          <a:pt x="59" y="79"/>
                        </a:cubicBezTo>
                        <a:cubicBezTo>
                          <a:pt x="57" y="57"/>
                          <a:pt x="51" y="35"/>
                          <a:pt x="42" y="15"/>
                        </a:cubicBezTo>
                        <a:cubicBezTo>
                          <a:pt x="41" y="11"/>
                          <a:pt x="39" y="7"/>
                          <a:pt x="35" y="4"/>
                        </a:cubicBezTo>
                        <a:cubicBezTo>
                          <a:pt x="32" y="1"/>
                          <a:pt x="27" y="0"/>
                          <a:pt x="23" y="3"/>
                        </a:cubicBezTo>
                        <a:cubicBezTo>
                          <a:pt x="20" y="5"/>
                          <a:pt x="19" y="8"/>
                          <a:pt x="18" y="12"/>
                        </a:cubicBezTo>
                        <a:cubicBezTo>
                          <a:pt x="13" y="32"/>
                          <a:pt x="15" y="54"/>
                          <a:pt x="23" y="73"/>
                        </a:cubicBezTo>
                        <a:cubicBezTo>
                          <a:pt x="20" y="71"/>
                          <a:pt x="17" y="70"/>
                          <a:pt x="14" y="71"/>
                        </a:cubicBezTo>
                        <a:cubicBezTo>
                          <a:pt x="8" y="72"/>
                          <a:pt x="4" y="77"/>
                          <a:pt x="3" y="83"/>
                        </a:cubicBezTo>
                        <a:cubicBezTo>
                          <a:pt x="2" y="88"/>
                          <a:pt x="3" y="94"/>
                          <a:pt x="4" y="100"/>
                        </a:cubicBezTo>
                        <a:cubicBezTo>
                          <a:pt x="8" y="112"/>
                          <a:pt x="14" y="124"/>
                          <a:pt x="21" y="134"/>
                        </a:cubicBezTo>
                        <a:cubicBezTo>
                          <a:pt x="18" y="132"/>
                          <a:pt x="13" y="131"/>
                          <a:pt x="9" y="133"/>
                        </a:cubicBezTo>
                        <a:cubicBezTo>
                          <a:pt x="3" y="136"/>
                          <a:pt x="0" y="143"/>
                          <a:pt x="1" y="149"/>
                        </a:cubicBezTo>
                        <a:cubicBezTo>
                          <a:pt x="1" y="161"/>
                          <a:pt x="11" y="171"/>
                          <a:pt x="20" y="178"/>
                        </a:cubicBezTo>
                        <a:cubicBezTo>
                          <a:pt x="32" y="187"/>
                          <a:pt x="43" y="196"/>
                          <a:pt x="56" y="204"/>
                        </a:cubicBezTo>
                        <a:cubicBezTo>
                          <a:pt x="62" y="208"/>
                          <a:pt x="70" y="213"/>
                          <a:pt x="78" y="211"/>
                        </a:cubicBezTo>
                        <a:cubicBezTo>
                          <a:pt x="87" y="210"/>
                          <a:pt x="88" y="200"/>
                          <a:pt x="91" y="192"/>
                        </a:cubicBezTo>
                        <a:cubicBezTo>
                          <a:pt x="98" y="168"/>
                          <a:pt x="105" y="143"/>
                          <a:pt x="112" y="118"/>
                        </a:cubicBezTo>
                        <a:cubicBezTo>
                          <a:pt x="114" y="113"/>
                          <a:pt x="115" y="107"/>
                          <a:pt x="115" y="101"/>
                        </a:cubicBezTo>
                        <a:cubicBezTo>
                          <a:pt x="115" y="95"/>
                          <a:pt x="113" y="89"/>
                          <a:pt x="108" y="86"/>
                        </a:cubicBezTo>
                      </a:path>
                    </a:pathLst>
                  </a:custGeom>
                  <a:solidFill>
                    <a:srgbClr val="00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28"/>
                  <p:cNvSpPr/>
                  <p:nvPr/>
                </p:nvSpPr>
                <p:spPr bwMode="auto">
                  <a:xfrm>
                    <a:off x="12054" y="6425"/>
                    <a:ext cx="258" cy="604"/>
                  </a:xfrm>
                  <a:custGeom>
                    <a:avLst/>
                    <a:gdLst>
                      <a:gd name="T0" fmla="*/ 15 w 77"/>
                      <a:gd name="T1" fmla="*/ 0 h 180"/>
                      <a:gd name="T2" fmla="*/ 14 w 77"/>
                      <a:gd name="T3" fmla="*/ 1 h 180"/>
                      <a:gd name="T4" fmla="*/ 13 w 77"/>
                      <a:gd name="T5" fmla="*/ 3 h 180"/>
                      <a:gd name="T6" fmla="*/ 38 w 77"/>
                      <a:gd name="T7" fmla="*/ 80 h 180"/>
                      <a:gd name="T8" fmla="*/ 4 w 77"/>
                      <a:gd name="T9" fmla="*/ 55 h 180"/>
                      <a:gd name="T10" fmla="*/ 2 w 77"/>
                      <a:gd name="T11" fmla="*/ 54 h 180"/>
                      <a:gd name="T12" fmla="*/ 1 w 77"/>
                      <a:gd name="T13" fmla="*/ 54 h 180"/>
                      <a:gd name="T14" fmla="*/ 0 w 77"/>
                      <a:gd name="T15" fmla="*/ 57 h 180"/>
                      <a:gd name="T16" fmla="*/ 38 w 77"/>
                      <a:gd name="T17" fmla="*/ 85 h 180"/>
                      <a:gd name="T18" fmla="*/ 38 w 77"/>
                      <a:gd name="T19" fmla="*/ 85 h 180"/>
                      <a:gd name="T20" fmla="*/ 39 w 77"/>
                      <a:gd name="T21" fmla="*/ 85 h 180"/>
                      <a:gd name="T22" fmla="*/ 56 w 77"/>
                      <a:gd name="T23" fmla="*/ 149 h 180"/>
                      <a:gd name="T24" fmla="*/ 4 w 77"/>
                      <a:gd name="T25" fmla="*/ 119 h 180"/>
                      <a:gd name="T26" fmla="*/ 2 w 77"/>
                      <a:gd name="T27" fmla="*/ 118 h 180"/>
                      <a:gd name="T28" fmla="*/ 1 w 77"/>
                      <a:gd name="T29" fmla="*/ 119 h 180"/>
                      <a:gd name="T30" fmla="*/ 1 w 77"/>
                      <a:gd name="T31" fmla="*/ 122 h 180"/>
                      <a:gd name="T32" fmla="*/ 57 w 77"/>
                      <a:gd name="T33" fmla="*/ 154 h 180"/>
                      <a:gd name="T34" fmla="*/ 63 w 77"/>
                      <a:gd name="T35" fmla="*/ 180 h 180"/>
                      <a:gd name="T36" fmla="*/ 67 w 77"/>
                      <a:gd name="T37" fmla="*/ 179 h 180"/>
                      <a:gd name="T38" fmla="*/ 57 w 77"/>
                      <a:gd name="T39" fmla="*/ 137 h 180"/>
                      <a:gd name="T40" fmla="*/ 77 w 77"/>
                      <a:gd name="T41" fmla="*/ 73 h 180"/>
                      <a:gd name="T42" fmla="*/ 75 w 77"/>
                      <a:gd name="T43" fmla="*/ 71 h 180"/>
                      <a:gd name="T44" fmla="*/ 73 w 77"/>
                      <a:gd name="T45" fmla="*/ 73 h 180"/>
                      <a:gd name="T46" fmla="*/ 56 w 77"/>
                      <a:gd name="T47" fmla="*/ 131 h 180"/>
                      <a:gd name="T48" fmla="*/ 43 w 77"/>
                      <a:gd name="T49" fmla="*/ 84 h 180"/>
                      <a:gd name="T50" fmla="*/ 60 w 77"/>
                      <a:gd name="T51" fmla="*/ 36 h 180"/>
                      <a:gd name="T52" fmla="*/ 58 w 77"/>
                      <a:gd name="T53" fmla="*/ 34 h 180"/>
                      <a:gd name="T54" fmla="*/ 58 w 77"/>
                      <a:gd name="T55" fmla="*/ 34 h 180"/>
                      <a:gd name="T56" fmla="*/ 56 w 77"/>
                      <a:gd name="T57" fmla="*/ 36 h 180"/>
                      <a:gd name="T58" fmla="*/ 42 w 77"/>
                      <a:gd name="T59" fmla="*/ 79 h 180"/>
                      <a:gd name="T60" fmla="*/ 17 w 77"/>
                      <a:gd name="T61" fmla="*/ 2 h 180"/>
                      <a:gd name="T62" fmla="*/ 15 w 77"/>
                      <a:gd name="T63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7" h="180">
                        <a:moveTo>
                          <a:pt x="15" y="0"/>
                        </a:moveTo>
                        <a:cubicBezTo>
                          <a:pt x="14" y="0"/>
                          <a:pt x="14" y="0"/>
                          <a:pt x="14" y="1"/>
                        </a:cubicBezTo>
                        <a:cubicBezTo>
                          <a:pt x="13" y="1"/>
                          <a:pt x="12" y="2"/>
                          <a:pt x="13" y="3"/>
                        </a:cubicBezTo>
                        <a:cubicBezTo>
                          <a:pt x="22" y="29"/>
                          <a:pt x="30" y="54"/>
                          <a:pt x="38" y="80"/>
                        </a:cubicBezTo>
                        <a:cubicBezTo>
                          <a:pt x="24" y="78"/>
                          <a:pt x="11" y="68"/>
                          <a:pt x="4" y="55"/>
                        </a:cubicBezTo>
                        <a:cubicBezTo>
                          <a:pt x="4" y="55"/>
                          <a:pt x="3" y="54"/>
                          <a:pt x="2" y="54"/>
                        </a:cubicBezTo>
                        <a:cubicBezTo>
                          <a:pt x="2" y="54"/>
                          <a:pt x="2" y="54"/>
                          <a:pt x="1" y="54"/>
                        </a:cubicBezTo>
                        <a:cubicBezTo>
                          <a:pt x="0" y="55"/>
                          <a:pt x="0" y="56"/>
                          <a:pt x="0" y="57"/>
                        </a:cubicBezTo>
                        <a:cubicBezTo>
                          <a:pt x="8" y="72"/>
                          <a:pt x="22" y="82"/>
                          <a:pt x="38" y="85"/>
                        </a:cubicBezTo>
                        <a:cubicBezTo>
                          <a:pt x="38" y="85"/>
                          <a:pt x="38" y="85"/>
                          <a:pt x="38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45" y="106"/>
                          <a:pt x="51" y="127"/>
                          <a:pt x="56" y="149"/>
                        </a:cubicBezTo>
                        <a:cubicBezTo>
                          <a:pt x="36" y="144"/>
                          <a:pt x="18" y="133"/>
                          <a:pt x="4" y="119"/>
                        </a:cubicBezTo>
                        <a:cubicBezTo>
                          <a:pt x="3" y="118"/>
                          <a:pt x="3" y="118"/>
                          <a:pt x="2" y="118"/>
                        </a:cubicBezTo>
                        <a:cubicBezTo>
                          <a:pt x="2" y="118"/>
                          <a:pt x="1" y="118"/>
                          <a:pt x="1" y="119"/>
                        </a:cubicBezTo>
                        <a:cubicBezTo>
                          <a:pt x="0" y="119"/>
                          <a:pt x="0" y="121"/>
                          <a:pt x="1" y="122"/>
                        </a:cubicBezTo>
                        <a:cubicBezTo>
                          <a:pt x="17" y="137"/>
                          <a:pt x="36" y="148"/>
                          <a:pt x="57" y="154"/>
                        </a:cubicBezTo>
                        <a:cubicBezTo>
                          <a:pt x="59" y="162"/>
                          <a:pt x="61" y="171"/>
                          <a:pt x="63" y="180"/>
                        </a:cubicBezTo>
                        <a:cubicBezTo>
                          <a:pt x="65" y="180"/>
                          <a:pt x="66" y="179"/>
                          <a:pt x="67" y="179"/>
                        </a:cubicBezTo>
                        <a:cubicBezTo>
                          <a:pt x="64" y="165"/>
                          <a:pt x="61" y="150"/>
                          <a:pt x="57" y="137"/>
                        </a:cubicBezTo>
                        <a:cubicBezTo>
                          <a:pt x="70" y="118"/>
                          <a:pt x="77" y="96"/>
                          <a:pt x="77" y="73"/>
                        </a:cubicBezTo>
                        <a:cubicBezTo>
                          <a:pt x="77" y="72"/>
                          <a:pt x="76" y="71"/>
                          <a:pt x="75" y="71"/>
                        </a:cubicBezTo>
                        <a:cubicBezTo>
                          <a:pt x="73" y="71"/>
                          <a:pt x="73" y="72"/>
                          <a:pt x="73" y="73"/>
                        </a:cubicBezTo>
                        <a:cubicBezTo>
                          <a:pt x="73" y="94"/>
                          <a:pt x="67" y="114"/>
                          <a:pt x="56" y="131"/>
                        </a:cubicBezTo>
                        <a:cubicBezTo>
                          <a:pt x="52" y="115"/>
                          <a:pt x="48" y="100"/>
                          <a:pt x="43" y="84"/>
                        </a:cubicBezTo>
                        <a:cubicBezTo>
                          <a:pt x="52" y="70"/>
                          <a:pt x="58" y="53"/>
                          <a:pt x="60" y="36"/>
                        </a:cubicBezTo>
                        <a:cubicBezTo>
                          <a:pt x="60" y="35"/>
                          <a:pt x="59" y="34"/>
                          <a:pt x="58" y="34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57" y="34"/>
                          <a:pt x="56" y="35"/>
                          <a:pt x="56" y="36"/>
                        </a:cubicBezTo>
                        <a:cubicBezTo>
                          <a:pt x="54" y="51"/>
                          <a:pt x="49" y="66"/>
                          <a:pt x="42" y="79"/>
                        </a:cubicBezTo>
                        <a:cubicBezTo>
                          <a:pt x="34" y="53"/>
                          <a:pt x="26" y="27"/>
                          <a:pt x="17" y="2"/>
                        </a:cubicBezTo>
                        <a:cubicBezTo>
                          <a:pt x="16" y="1"/>
                          <a:pt x="16" y="0"/>
                          <a:pt x="15" y="0"/>
                        </a:cubicBezTo>
                      </a:path>
                    </a:pathLst>
                  </a:custGeom>
                  <a:solidFill>
                    <a:srgbClr val="0083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 rot="1800000">
                  <a:off x="12426" y="6174"/>
                  <a:ext cx="384" cy="716"/>
                  <a:chOff x="12004" y="6321"/>
                  <a:chExt cx="384" cy="716"/>
                </a:xfrm>
              </p:grpSpPr>
              <p:sp>
                <p:nvSpPr>
                  <p:cNvPr id="28" name="Freeform 27"/>
                  <p:cNvSpPr/>
                  <p:nvPr/>
                </p:nvSpPr>
                <p:spPr bwMode="auto">
                  <a:xfrm>
                    <a:off x="12004" y="6321"/>
                    <a:ext cx="385" cy="716"/>
                  </a:xfrm>
                  <a:custGeom>
                    <a:avLst/>
                    <a:gdLst>
                      <a:gd name="T0" fmla="*/ 108 w 115"/>
                      <a:gd name="T1" fmla="*/ 86 h 213"/>
                      <a:gd name="T2" fmla="*/ 101 w 115"/>
                      <a:gd name="T3" fmla="*/ 83 h 213"/>
                      <a:gd name="T4" fmla="*/ 82 w 115"/>
                      <a:gd name="T5" fmla="*/ 93 h 213"/>
                      <a:gd name="T6" fmla="*/ 73 w 115"/>
                      <a:gd name="T7" fmla="*/ 112 h 213"/>
                      <a:gd name="T8" fmla="*/ 85 w 115"/>
                      <a:gd name="T9" fmla="*/ 61 h 213"/>
                      <a:gd name="T10" fmla="*/ 86 w 115"/>
                      <a:gd name="T11" fmla="*/ 47 h 213"/>
                      <a:gd name="T12" fmla="*/ 75 w 115"/>
                      <a:gd name="T13" fmla="*/ 40 h 213"/>
                      <a:gd name="T14" fmla="*/ 68 w 115"/>
                      <a:gd name="T15" fmla="*/ 47 h 213"/>
                      <a:gd name="T16" fmla="*/ 59 w 115"/>
                      <a:gd name="T17" fmla="*/ 79 h 213"/>
                      <a:gd name="T18" fmla="*/ 42 w 115"/>
                      <a:gd name="T19" fmla="*/ 15 h 213"/>
                      <a:gd name="T20" fmla="*/ 35 w 115"/>
                      <a:gd name="T21" fmla="*/ 4 h 213"/>
                      <a:gd name="T22" fmla="*/ 23 w 115"/>
                      <a:gd name="T23" fmla="*/ 3 h 213"/>
                      <a:gd name="T24" fmla="*/ 18 w 115"/>
                      <a:gd name="T25" fmla="*/ 12 h 213"/>
                      <a:gd name="T26" fmla="*/ 23 w 115"/>
                      <a:gd name="T27" fmla="*/ 73 h 213"/>
                      <a:gd name="T28" fmla="*/ 14 w 115"/>
                      <a:gd name="T29" fmla="*/ 71 h 213"/>
                      <a:gd name="T30" fmla="*/ 3 w 115"/>
                      <a:gd name="T31" fmla="*/ 83 h 213"/>
                      <a:gd name="T32" fmla="*/ 4 w 115"/>
                      <a:gd name="T33" fmla="*/ 100 h 213"/>
                      <a:gd name="T34" fmla="*/ 21 w 115"/>
                      <a:gd name="T35" fmla="*/ 134 h 213"/>
                      <a:gd name="T36" fmla="*/ 9 w 115"/>
                      <a:gd name="T37" fmla="*/ 133 h 213"/>
                      <a:gd name="T38" fmla="*/ 1 w 115"/>
                      <a:gd name="T39" fmla="*/ 149 h 213"/>
                      <a:gd name="T40" fmla="*/ 20 w 115"/>
                      <a:gd name="T41" fmla="*/ 178 h 213"/>
                      <a:gd name="T42" fmla="*/ 56 w 115"/>
                      <a:gd name="T43" fmla="*/ 204 h 213"/>
                      <a:gd name="T44" fmla="*/ 78 w 115"/>
                      <a:gd name="T45" fmla="*/ 211 h 213"/>
                      <a:gd name="T46" fmla="*/ 91 w 115"/>
                      <a:gd name="T47" fmla="*/ 192 h 213"/>
                      <a:gd name="T48" fmla="*/ 112 w 115"/>
                      <a:gd name="T49" fmla="*/ 118 h 213"/>
                      <a:gd name="T50" fmla="*/ 115 w 115"/>
                      <a:gd name="T51" fmla="*/ 101 h 213"/>
                      <a:gd name="T52" fmla="*/ 108 w 115"/>
                      <a:gd name="T53" fmla="*/ 86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5" h="213">
                        <a:moveTo>
                          <a:pt x="108" y="86"/>
                        </a:moveTo>
                        <a:cubicBezTo>
                          <a:pt x="106" y="84"/>
                          <a:pt x="103" y="83"/>
                          <a:pt x="101" y="83"/>
                        </a:cubicBezTo>
                        <a:cubicBezTo>
                          <a:pt x="93" y="83"/>
                          <a:pt x="86" y="87"/>
                          <a:pt x="82" y="93"/>
                        </a:cubicBezTo>
                        <a:cubicBezTo>
                          <a:pt x="78" y="99"/>
                          <a:pt x="75" y="106"/>
                          <a:pt x="73" y="112"/>
                        </a:cubicBezTo>
                        <a:cubicBezTo>
                          <a:pt x="77" y="95"/>
                          <a:pt x="81" y="78"/>
                          <a:pt x="85" y="61"/>
                        </a:cubicBezTo>
                        <a:cubicBezTo>
                          <a:pt x="86" y="56"/>
                          <a:pt x="87" y="51"/>
                          <a:pt x="86" y="47"/>
                        </a:cubicBezTo>
                        <a:cubicBezTo>
                          <a:pt x="84" y="43"/>
                          <a:pt x="80" y="39"/>
                          <a:pt x="75" y="40"/>
                        </a:cubicBezTo>
                        <a:cubicBezTo>
                          <a:pt x="72" y="41"/>
                          <a:pt x="70" y="44"/>
                          <a:pt x="68" y="47"/>
                        </a:cubicBezTo>
                        <a:cubicBezTo>
                          <a:pt x="63" y="57"/>
                          <a:pt x="60" y="68"/>
                          <a:pt x="59" y="79"/>
                        </a:cubicBezTo>
                        <a:cubicBezTo>
                          <a:pt x="57" y="57"/>
                          <a:pt x="51" y="35"/>
                          <a:pt x="42" y="15"/>
                        </a:cubicBezTo>
                        <a:cubicBezTo>
                          <a:pt x="41" y="11"/>
                          <a:pt x="39" y="7"/>
                          <a:pt x="35" y="4"/>
                        </a:cubicBezTo>
                        <a:cubicBezTo>
                          <a:pt x="32" y="1"/>
                          <a:pt x="27" y="0"/>
                          <a:pt x="23" y="3"/>
                        </a:cubicBezTo>
                        <a:cubicBezTo>
                          <a:pt x="20" y="5"/>
                          <a:pt x="19" y="8"/>
                          <a:pt x="18" y="12"/>
                        </a:cubicBezTo>
                        <a:cubicBezTo>
                          <a:pt x="13" y="32"/>
                          <a:pt x="15" y="54"/>
                          <a:pt x="23" y="73"/>
                        </a:cubicBezTo>
                        <a:cubicBezTo>
                          <a:pt x="20" y="71"/>
                          <a:pt x="17" y="70"/>
                          <a:pt x="14" y="71"/>
                        </a:cubicBezTo>
                        <a:cubicBezTo>
                          <a:pt x="8" y="72"/>
                          <a:pt x="4" y="77"/>
                          <a:pt x="3" y="83"/>
                        </a:cubicBezTo>
                        <a:cubicBezTo>
                          <a:pt x="2" y="88"/>
                          <a:pt x="3" y="94"/>
                          <a:pt x="4" y="100"/>
                        </a:cubicBezTo>
                        <a:cubicBezTo>
                          <a:pt x="8" y="112"/>
                          <a:pt x="14" y="124"/>
                          <a:pt x="21" y="134"/>
                        </a:cubicBezTo>
                        <a:cubicBezTo>
                          <a:pt x="18" y="132"/>
                          <a:pt x="13" y="131"/>
                          <a:pt x="9" y="133"/>
                        </a:cubicBezTo>
                        <a:cubicBezTo>
                          <a:pt x="3" y="136"/>
                          <a:pt x="0" y="143"/>
                          <a:pt x="1" y="149"/>
                        </a:cubicBezTo>
                        <a:cubicBezTo>
                          <a:pt x="1" y="161"/>
                          <a:pt x="11" y="171"/>
                          <a:pt x="20" y="178"/>
                        </a:cubicBezTo>
                        <a:cubicBezTo>
                          <a:pt x="32" y="187"/>
                          <a:pt x="43" y="196"/>
                          <a:pt x="56" y="204"/>
                        </a:cubicBezTo>
                        <a:cubicBezTo>
                          <a:pt x="62" y="208"/>
                          <a:pt x="70" y="213"/>
                          <a:pt x="78" y="211"/>
                        </a:cubicBezTo>
                        <a:cubicBezTo>
                          <a:pt x="87" y="210"/>
                          <a:pt x="88" y="200"/>
                          <a:pt x="91" y="192"/>
                        </a:cubicBezTo>
                        <a:cubicBezTo>
                          <a:pt x="98" y="168"/>
                          <a:pt x="105" y="143"/>
                          <a:pt x="112" y="118"/>
                        </a:cubicBezTo>
                        <a:cubicBezTo>
                          <a:pt x="114" y="113"/>
                          <a:pt x="115" y="107"/>
                          <a:pt x="115" y="101"/>
                        </a:cubicBezTo>
                        <a:cubicBezTo>
                          <a:pt x="115" y="95"/>
                          <a:pt x="113" y="89"/>
                          <a:pt x="108" y="86"/>
                        </a:cubicBezTo>
                      </a:path>
                    </a:pathLst>
                  </a:custGeom>
                  <a:solidFill>
                    <a:srgbClr val="00D4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" name="Freeform 28"/>
                  <p:cNvSpPr/>
                  <p:nvPr/>
                </p:nvSpPr>
                <p:spPr bwMode="auto">
                  <a:xfrm>
                    <a:off x="12054" y="6425"/>
                    <a:ext cx="258" cy="604"/>
                  </a:xfrm>
                  <a:custGeom>
                    <a:avLst/>
                    <a:gdLst>
                      <a:gd name="T0" fmla="*/ 15 w 77"/>
                      <a:gd name="T1" fmla="*/ 0 h 180"/>
                      <a:gd name="T2" fmla="*/ 14 w 77"/>
                      <a:gd name="T3" fmla="*/ 1 h 180"/>
                      <a:gd name="T4" fmla="*/ 13 w 77"/>
                      <a:gd name="T5" fmla="*/ 3 h 180"/>
                      <a:gd name="T6" fmla="*/ 38 w 77"/>
                      <a:gd name="T7" fmla="*/ 80 h 180"/>
                      <a:gd name="T8" fmla="*/ 4 w 77"/>
                      <a:gd name="T9" fmla="*/ 55 h 180"/>
                      <a:gd name="T10" fmla="*/ 2 w 77"/>
                      <a:gd name="T11" fmla="*/ 54 h 180"/>
                      <a:gd name="T12" fmla="*/ 1 w 77"/>
                      <a:gd name="T13" fmla="*/ 54 h 180"/>
                      <a:gd name="T14" fmla="*/ 0 w 77"/>
                      <a:gd name="T15" fmla="*/ 57 h 180"/>
                      <a:gd name="T16" fmla="*/ 38 w 77"/>
                      <a:gd name="T17" fmla="*/ 85 h 180"/>
                      <a:gd name="T18" fmla="*/ 38 w 77"/>
                      <a:gd name="T19" fmla="*/ 85 h 180"/>
                      <a:gd name="T20" fmla="*/ 39 w 77"/>
                      <a:gd name="T21" fmla="*/ 85 h 180"/>
                      <a:gd name="T22" fmla="*/ 56 w 77"/>
                      <a:gd name="T23" fmla="*/ 149 h 180"/>
                      <a:gd name="T24" fmla="*/ 4 w 77"/>
                      <a:gd name="T25" fmla="*/ 119 h 180"/>
                      <a:gd name="T26" fmla="*/ 2 w 77"/>
                      <a:gd name="T27" fmla="*/ 118 h 180"/>
                      <a:gd name="T28" fmla="*/ 1 w 77"/>
                      <a:gd name="T29" fmla="*/ 119 h 180"/>
                      <a:gd name="T30" fmla="*/ 1 w 77"/>
                      <a:gd name="T31" fmla="*/ 122 h 180"/>
                      <a:gd name="T32" fmla="*/ 57 w 77"/>
                      <a:gd name="T33" fmla="*/ 154 h 180"/>
                      <a:gd name="T34" fmla="*/ 63 w 77"/>
                      <a:gd name="T35" fmla="*/ 180 h 180"/>
                      <a:gd name="T36" fmla="*/ 67 w 77"/>
                      <a:gd name="T37" fmla="*/ 179 h 180"/>
                      <a:gd name="T38" fmla="*/ 57 w 77"/>
                      <a:gd name="T39" fmla="*/ 137 h 180"/>
                      <a:gd name="T40" fmla="*/ 77 w 77"/>
                      <a:gd name="T41" fmla="*/ 73 h 180"/>
                      <a:gd name="T42" fmla="*/ 75 w 77"/>
                      <a:gd name="T43" fmla="*/ 71 h 180"/>
                      <a:gd name="T44" fmla="*/ 73 w 77"/>
                      <a:gd name="T45" fmla="*/ 73 h 180"/>
                      <a:gd name="T46" fmla="*/ 56 w 77"/>
                      <a:gd name="T47" fmla="*/ 131 h 180"/>
                      <a:gd name="T48" fmla="*/ 43 w 77"/>
                      <a:gd name="T49" fmla="*/ 84 h 180"/>
                      <a:gd name="T50" fmla="*/ 60 w 77"/>
                      <a:gd name="T51" fmla="*/ 36 h 180"/>
                      <a:gd name="T52" fmla="*/ 58 w 77"/>
                      <a:gd name="T53" fmla="*/ 34 h 180"/>
                      <a:gd name="T54" fmla="*/ 58 w 77"/>
                      <a:gd name="T55" fmla="*/ 34 h 180"/>
                      <a:gd name="T56" fmla="*/ 56 w 77"/>
                      <a:gd name="T57" fmla="*/ 36 h 180"/>
                      <a:gd name="T58" fmla="*/ 42 w 77"/>
                      <a:gd name="T59" fmla="*/ 79 h 180"/>
                      <a:gd name="T60" fmla="*/ 17 w 77"/>
                      <a:gd name="T61" fmla="*/ 2 h 180"/>
                      <a:gd name="T62" fmla="*/ 15 w 77"/>
                      <a:gd name="T63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7" h="180">
                        <a:moveTo>
                          <a:pt x="15" y="0"/>
                        </a:moveTo>
                        <a:cubicBezTo>
                          <a:pt x="14" y="0"/>
                          <a:pt x="14" y="0"/>
                          <a:pt x="14" y="1"/>
                        </a:cubicBezTo>
                        <a:cubicBezTo>
                          <a:pt x="13" y="1"/>
                          <a:pt x="12" y="2"/>
                          <a:pt x="13" y="3"/>
                        </a:cubicBezTo>
                        <a:cubicBezTo>
                          <a:pt x="22" y="29"/>
                          <a:pt x="30" y="54"/>
                          <a:pt x="38" y="80"/>
                        </a:cubicBezTo>
                        <a:cubicBezTo>
                          <a:pt x="24" y="78"/>
                          <a:pt x="11" y="68"/>
                          <a:pt x="4" y="55"/>
                        </a:cubicBezTo>
                        <a:cubicBezTo>
                          <a:pt x="4" y="55"/>
                          <a:pt x="3" y="54"/>
                          <a:pt x="2" y="54"/>
                        </a:cubicBezTo>
                        <a:cubicBezTo>
                          <a:pt x="2" y="54"/>
                          <a:pt x="2" y="54"/>
                          <a:pt x="1" y="54"/>
                        </a:cubicBezTo>
                        <a:cubicBezTo>
                          <a:pt x="0" y="55"/>
                          <a:pt x="0" y="56"/>
                          <a:pt x="0" y="57"/>
                        </a:cubicBezTo>
                        <a:cubicBezTo>
                          <a:pt x="8" y="72"/>
                          <a:pt x="22" y="82"/>
                          <a:pt x="38" y="85"/>
                        </a:cubicBezTo>
                        <a:cubicBezTo>
                          <a:pt x="38" y="85"/>
                          <a:pt x="38" y="85"/>
                          <a:pt x="38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45" y="106"/>
                          <a:pt x="51" y="127"/>
                          <a:pt x="56" y="149"/>
                        </a:cubicBezTo>
                        <a:cubicBezTo>
                          <a:pt x="36" y="144"/>
                          <a:pt x="18" y="133"/>
                          <a:pt x="4" y="119"/>
                        </a:cubicBezTo>
                        <a:cubicBezTo>
                          <a:pt x="3" y="118"/>
                          <a:pt x="3" y="118"/>
                          <a:pt x="2" y="118"/>
                        </a:cubicBezTo>
                        <a:cubicBezTo>
                          <a:pt x="2" y="118"/>
                          <a:pt x="1" y="118"/>
                          <a:pt x="1" y="119"/>
                        </a:cubicBezTo>
                        <a:cubicBezTo>
                          <a:pt x="0" y="119"/>
                          <a:pt x="0" y="121"/>
                          <a:pt x="1" y="122"/>
                        </a:cubicBezTo>
                        <a:cubicBezTo>
                          <a:pt x="17" y="137"/>
                          <a:pt x="36" y="148"/>
                          <a:pt x="57" y="154"/>
                        </a:cubicBezTo>
                        <a:cubicBezTo>
                          <a:pt x="59" y="162"/>
                          <a:pt x="61" y="171"/>
                          <a:pt x="63" y="180"/>
                        </a:cubicBezTo>
                        <a:cubicBezTo>
                          <a:pt x="65" y="180"/>
                          <a:pt x="66" y="179"/>
                          <a:pt x="67" y="179"/>
                        </a:cubicBezTo>
                        <a:cubicBezTo>
                          <a:pt x="64" y="165"/>
                          <a:pt x="61" y="150"/>
                          <a:pt x="57" y="137"/>
                        </a:cubicBezTo>
                        <a:cubicBezTo>
                          <a:pt x="70" y="118"/>
                          <a:pt x="77" y="96"/>
                          <a:pt x="77" y="73"/>
                        </a:cubicBezTo>
                        <a:cubicBezTo>
                          <a:pt x="77" y="72"/>
                          <a:pt x="76" y="71"/>
                          <a:pt x="75" y="71"/>
                        </a:cubicBezTo>
                        <a:cubicBezTo>
                          <a:pt x="73" y="71"/>
                          <a:pt x="73" y="72"/>
                          <a:pt x="73" y="73"/>
                        </a:cubicBezTo>
                        <a:cubicBezTo>
                          <a:pt x="73" y="94"/>
                          <a:pt x="67" y="114"/>
                          <a:pt x="56" y="131"/>
                        </a:cubicBezTo>
                        <a:cubicBezTo>
                          <a:pt x="52" y="115"/>
                          <a:pt x="48" y="100"/>
                          <a:pt x="43" y="84"/>
                        </a:cubicBezTo>
                        <a:cubicBezTo>
                          <a:pt x="52" y="70"/>
                          <a:pt x="58" y="53"/>
                          <a:pt x="60" y="36"/>
                        </a:cubicBezTo>
                        <a:cubicBezTo>
                          <a:pt x="60" y="35"/>
                          <a:pt x="59" y="34"/>
                          <a:pt x="58" y="34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57" y="34"/>
                          <a:pt x="56" y="35"/>
                          <a:pt x="56" y="36"/>
                        </a:cubicBezTo>
                        <a:cubicBezTo>
                          <a:pt x="54" y="51"/>
                          <a:pt x="49" y="66"/>
                          <a:pt x="42" y="79"/>
                        </a:cubicBezTo>
                        <a:cubicBezTo>
                          <a:pt x="34" y="53"/>
                          <a:pt x="26" y="27"/>
                          <a:pt x="17" y="2"/>
                        </a:cubicBezTo>
                        <a:cubicBezTo>
                          <a:pt x="16" y="1"/>
                          <a:pt x="16" y="0"/>
                          <a:pt x="15" y="0"/>
                        </a:cubicBezTo>
                      </a:path>
                    </a:pathLst>
                  </a:custGeom>
                  <a:solidFill>
                    <a:srgbClr val="0083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4" name="Freeform 254"/>
              <p:cNvSpPr>
                <a:spLocks noEditPoints="1"/>
              </p:cNvSpPr>
              <p:nvPr/>
            </p:nvSpPr>
            <p:spPr bwMode="auto">
              <a:xfrm>
                <a:off x="5669" y="3613"/>
                <a:ext cx="8403" cy="3467"/>
              </a:xfrm>
              <a:custGeom>
                <a:avLst/>
                <a:gdLst>
                  <a:gd name="T0" fmla="*/ 1227 w 1300"/>
                  <a:gd name="T1" fmla="*/ 8 h 535"/>
                  <a:gd name="T2" fmla="*/ 1292 w 1300"/>
                  <a:gd name="T3" fmla="*/ 73 h 535"/>
                  <a:gd name="T4" fmla="*/ 1292 w 1300"/>
                  <a:gd name="T5" fmla="*/ 462 h 535"/>
                  <a:gd name="T6" fmla="*/ 1227 w 1300"/>
                  <a:gd name="T7" fmla="*/ 527 h 535"/>
                  <a:gd name="T8" fmla="*/ 73 w 1300"/>
                  <a:gd name="T9" fmla="*/ 527 h 535"/>
                  <a:gd name="T10" fmla="*/ 8 w 1300"/>
                  <a:gd name="T11" fmla="*/ 462 h 535"/>
                  <a:gd name="T12" fmla="*/ 8 w 1300"/>
                  <a:gd name="T13" fmla="*/ 73 h 535"/>
                  <a:gd name="T14" fmla="*/ 73 w 1300"/>
                  <a:gd name="T15" fmla="*/ 8 h 535"/>
                  <a:gd name="T16" fmla="*/ 1227 w 1300"/>
                  <a:gd name="T17" fmla="*/ 8 h 535"/>
                  <a:gd name="T18" fmla="*/ 1227 w 1300"/>
                  <a:gd name="T19" fmla="*/ 0 h 535"/>
                  <a:gd name="T20" fmla="*/ 73 w 1300"/>
                  <a:gd name="T21" fmla="*/ 0 h 535"/>
                  <a:gd name="T22" fmla="*/ 0 w 1300"/>
                  <a:gd name="T23" fmla="*/ 73 h 535"/>
                  <a:gd name="T24" fmla="*/ 0 w 1300"/>
                  <a:gd name="T25" fmla="*/ 462 h 535"/>
                  <a:gd name="T26" fmla="*/ 73 w 1300"/>
                  <a:gd name="T27" fmla="*/ 535 h 535"/>
                  <a:gd name="T28" fmla="*/ 1227 w 1300"/>
                  <a:gd name="T29" fmla="*/ 535 h 535"/>
                  <a:gd name="T30" fmla="*/ 1300 w 1300"/>
                  <a:gd name="T31" fmla="*/ 462 h 535"/>
                  <a:gd name="T32" fmla="*/ 1300 w 1300"/>
                  <a:gd name="T33" fmla="*/ 73 h 535"/>
                  <a:gd name="T34" fmla="*/ 1227 w 1300"/>
                  <a:gd name="T35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0" h="535">
                    <a:moveTo>
                      <a:pt x="1227" y="8"/>
                    </a:moveTo>
                    <a:cubicBezTo>
                      <a:pt x="1263" y="8"/>
                      <a:pt x="1292" y="37"/>
                      <a:pt x="1292" y="73"/>
                    </a:cubicBezTo>
                    <a:cubicBezTo>
                      <a:pt x="1292" y="462"/>
                      <a:pt x="1292" y="462"/>
                      <a:pt x="1292" y="462"/>
                    </a:cubicBezTo>
                    <a:cubicBezTo>
                      <a:pt x="1292" y="498"/>
                      <a:pt x="1263" y="527"/>
                      <a:pt x="1227" y="527"/>
                    </a:cubicBezTo>
                    <a:cubicBezTo>
                      <a:pt x="73" y="527"/>
                      <a:pt x="73" y="527"/>
                      <a:pt x="73" y="527"/>
                    </a:cubicBezTo>
                    <a:cubicBezTo>
                      <a:pt x="38" y="527"/>
                      <a:pt x="8" y="498"/>
                      <a:pt x="8" y="46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37"/>
                      <a:pt x="38" y="8"/>
                      <a:pt x="73" y="8"/>
                    </a:cubicBezTo>
                    <a:cubicBezTo>
                      <a:pt x="1227" y="8"/>
                      <a:pt x="1227" y="8"/>
                      <a:pt x="1227" y="8"/>
                    </a:cubicBezTo>
                    <a:moveTo>
                      <a:pt x="1227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33" y="0"/>
                      <a:pt x="0" y="32"/>
                      <a:pt x="0" y="73"/>
                    </a:cubicBezTo>
                    <a:cubicBezTo>
                      <a:pt x="0" y="462"/>
                      <a:pt x="0" y="462"/>
                      <a:pt x="0" y="462"/>
                    </a:cubicBezTo>
                    <a:cubicBezTo>
                      <a:pt x="0" y="503"/>
                      <a:pt x="33" y="535"/>
                      <a:pt x="73" y="535"/>
                    </a:cubicBezTo>
                    <a:cubicBezTo>
                      <a:pt x="1227" y="535"/>
                      <a:pt x="1227" y="535"/>
                      <a:pt x="1227" y="535"/>
                    </a:cubicBezTo>
                    <a:cubicBezTo>
                      <a:pt x="1267" y="535"/>
                      <a:pt x="1300" y="503"/>
                      <a:pt x="1300" y="462"/>
                    </a:cubicBezTo>
                    <a:cubicBezTo>
                      <a:pt x="1300" y="73"/>
                      <a:pt x="1300" y="73"/>
                      <a:pt x="1300" y="73"/>
                    </a:cubicBezTo>
                    <a:cubicBezTo>
                      <a:pt x="1300" y="32"/>
                      <a:pt x="1267" y="0"/>
                      <a:pt x="1227" y="0"/>
                    </a:cubicBezTo>
                    <a:close/>
                  </a:path>
                </a:pathLst>
              </a:custGeom>
              <a:solidFill>
                <a:srgbClr val="00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 rot="19260000">
                <a:off x="13367" y="6286"/>
                <a:ext cx="608" cy="753"/>
                <a:chOff x="12202" y="6137"/>
                <a:chExt cx="608" cy="753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12202" y="6137"/>
                  <a:ext cx="384" cy="716"/>
                  <a:chOff x="12004" y="6321"/>
                  <a:chExt cx="384" cy="716"/>
                </a:xfrm>
              </p:grpSpPr>
              <p:sp>
                <p:nvSpPr>
                  <p:cNvPr id="9" name="Freeform 27"/>
                  <p:cNvSpPr/>
                  <p:nvPr/>
                </p:nvSpPr>
                <p:spPr bwMode="auto">
                  <a:xfrm>
                    <a:off x="12004" y="6321"/>
                    <a:ext cx="385" cy="716"/>
                  </a:xfrm>
                  <a:custGeom>
                    <a:avLst/>
                    <a:gdLst>
                      <a:gd name="T0" fmla="*/ 108 w 115"/>
                      <a:gd name="T1" fmla="*/ 86 h 213"/>
                      <a:gd name="T2" fmla="*/ 101 w 115"/>
                      <a:gd name="T3" fmla="*/ 83 h 213"/>
                      <a:gd name="T4" fmla="*/ 82 w 115"/>
                      <a:gd name="T5" fmla="*/ 93 h 213"/>
                      <a:gd name="T6" fmla="*/ 73 w 115"/>
                      <a:gd name="T7" fmla="*/ 112 h 213"/>
                      <a:gd name="T8" fmla="*/ 85 w 115"/>
                      <a:gd name="T9" fmla="*/ 61 h 213"/>
                      <a:gd name="T10" fmla="*/ 86 w 115"/>
                      <a:gd name="T11" fmla="*/ 47 h 213"/>
                      <a:gd name="T12" fmla="*/ 75 w 115"/>
                      <a:gd name="T13" fmla="*/ 40 h 213"/>
                      <a:gd name="T14" fmla="*/ 68 w 115"/>
                      <a:gd name="T15" fmla="*/ 47 h 213"/>
                      <a:gd name="T16" fmla="*/ 59 w 115"/>
                      <a:gd name="T17" fmla="*/ 79 h 213"/>
                      <a:gd name="T18" fmla="*/ 42 w 115"/>
                      <a:gd name="T19" fmla="*/ 15 h 213"/>
                      <a:gd name="T20" fmla="*/ 35 w 115"/>
                      <a:gd name="T21" fmla="*/ 4 h 213"/>
                      <a:gd name="T22" fmla="*/ 23 w 115"/>
                      <a:gd name="T23" fmla="*/ 3 h 213"/>
                      <a:gd name="T24" fmla="*/ 18 w 115"/>
                      <a:gd name="T25" fmla="*/ 12 h 213"/>
                      <a:gd name="T26" fmla="*/ 23 w 115"/>
                      <a:gd name="T27" fmla="*/ 73 h 213"/>
                      <a:gd name="T28" fmla="*/ 14 w 115"/>
                      <a:gd name="T29" fmla="*/ 71 h 213"/>
                      <a:gd name="T30" fmla="*/ 3 w 115"/>
                      <a:gd name="T31" fmla="*/ 83 h 213"/>
                      <a:gd name="T32" fmla="*/ 4 w 115"/>
                      <a:gd name="T33" fmla="*/ 100 h 213"/>
                      <a:gd name="T34" fmla="*/ 21 w 115"/>
                      <a:gd name="T35" fmla="*/ 134 h 213"/>
                      <a:gd name="T36" fmla="*/ 9 w 115"/>
                      <a:gd name="T37" fmla="*/ 133 h 213"/>
                      <a:gd name="T38" fmla="*/ 1 w 115"/>
                      <a:gd name="T39" fmla="*/ 149 h 213"/>
                      <a:gd name="T40" fmla="*/ 20 w 115"/>
                      <a:gd name="T41" fmla="*/ 178 h 213"/>
                      <a:gd name="T42" fmla="*/ 56 w 115"/>
                      <a:gd name="T43" fmla="*/ 204 h 213"/>
                      <a:gd name="T44" fmla="*/ 78 w 115"/>
                      <a:gd name="T45" fmla="*/ 211 h 213"/>
                      <a:gd name="T46" fmla="*/ 91 w 115"/>
                      <a:gd name="T47" fmla="*/ 192 h 213"/>
                      <a:gd name="T48" fmla="*/ 112 w 115"/>
                      <a:gd name="T49" fmla="*/ 118 h 213"/>
                      <a:gd name="T50" fmla="*/ 115 w 115"/>
                      <a:gd name="T51" fmla="*/ 101 h 213"/>
                      <a:gd name="T52" fmla="*/ 108 w 115"/>
                      <a:gd name="T53" fmla="*/ 86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5" h="213">
                        <a:moveTo>
                          <a:pt x="108" y="86"/>
                        </a:moveTo>
                        <a:cubicBezTo>
                          <a:pt x="106" y="84"/>
                          <a:pt x="103" y="83"/>
                          <a:pt x="101" y="83"/>
                        </a:cubicBezTo>
                        <a:cubicBezTo>
                          <a:pt x="93" y="83"/>
                          <a:pt x="86" y="87"/>
                          <a:pt x="82" y="93"/>
                        </a:cubicBezTo>
                        <a:cubicBezTo>
                          <a:pt x="78" y="99"/>
                          <a:pt x="75" y="106"/>
                          <a:pt x="73" y="112"/>
                        </a:cubicBezTo>
                        <a:cubicBezTo>
                          <a:pt x="77" y="95"/>
                          <a:pt x="81" y="78"/>
                          <a:pt x="85" y="61"/>
                        </a:cubicBezTo>
                        <a:cubicBezTo>
                          <a:pt x="86" y="56"/>
                          <a:pt x="87" y="51"/>
                          <a:pt x="86" y="47"/>
                        </a:cubicBezTo>
                        <a:cubicBezTo>
                          <a:pt x="84" y="43"/>
                          <a:pt x="80" y="39"/>
                          <a:pt x="75" y="40"/>
                        </a:cubicBezTo>
                        <a:cubicBezTo>
                          <a:pt x="72" y="41"/>
                          <a:pt x="70" y="44"/>
                          <a:pt x="68" y="47"/>
                        </a:cubicBezTo>
                        <a:cubicBezTo>
                          <a:pt x="63" y="57"/>
                          <a:pt x="60" y="68"/>
                          <a:pt x="59" y="79"/>
                        </a:cubicBezTo>
                        <a:cubicBezTo>
                          <a:pt x="57" y="57"/>
                          <a:pt x="51" y="35"/>
                          <a:pt x="42" y="15"/>
                        </a:cubicBezTo>
                        <a:cubicBezTo>
                          <a:pt x="41" y="11"/>
                          <a:pt x="39" y="7"/>
                          <a:pt x="35" y="4"/>
                        </a:cubicBezTo>
                        <a:cubicBezTo>
                          <a:pt x="32" y="1"/>
                          <a:pt x="27" y="0"/>
                          <a:pt x="23" y="3"/>
                        </a:cubicBezTo>
                        <a:cubicBezTo>
                          <a:pt x="20" y="5"/>
                          <a:pt x="19" y="8"/>
                          <a:pt x="18" y="12"/>
                        </a:cubicBezTo>
                        <a:cubicBezTo>
                          <a:pt x="13" y="32"/>
                          <a:pt x="15" y="54"/>
                          <a:pt x="23" y="73"/>
                        </a:cubicBezTo>
                        <a:cubicBezTo>
                          <a:pt x="20" y="71"/>
                          <a:pt x="17" y="70"/>
                          <a:pt x="14" y="71"/>
                        </a:cubicBezTo>
                        <a:cubicBezTo>
                          <a:pt x="8" y="72"/>
                          <a:pt x="4" y="77"/>
                          <a:pt x="3" y="83"/>
                        </a:cubicBezTo>
                        <a:cubicBezTo>
                          <a:pt x="2" y="88"/>
                          <a:pt x="3" y="94"/>
                          <a:pt x="4" y="100"/>
                        </a:cubicBezTo>
                        <a:cubicBezTo>
                          <a:pt x="8" y="112"/>
                          <a:pt x="14" y="124"/>
                          <a:pt x="21" y="134"/>
                        </a:cubicBezTo>
                        <a:cubicBezTo>
                          <a:pt x="18" y="132"/>
                          <a:pt x="13" y="131"/>
                          <a:pt x="9" y="133"/>
                        </a:cubicBezTo>
                        <a:cubicBezTo>
                          <a:pt x="3" y="136"/>
                          <a:pt x="0" y="143"/>
                          <a:pt x="1" y="149"/>
                        </a:cubicBezTo>
                        <a:cubicBezTo>
                          <a:pt x="1" y="161"/>
                          <a:pt x="11" y="171"/>
                          <a:pt x="20" y="178"/>
                        </a:cubicBezTo>
                        <a:cubicBezTo>
                          <a:pt x="32" y="187"/>
                          <a:pt x="43" y="196"/>
                          <a:pt x="56" y="204"/>
                        </a:cubicBezTo>
                        <a:cubicBezTo>
                          <a:pt x="62" y="208"/>
                          <a:pt x="70" y="213"/>
                          <a:pt x="78" y="211"/>
                        </a:cubicBezTo>
                        <a:cubicBezTo>
                          <a:pt x="87" y="210"/>
                          <a:pt x="88" y="200"/>
                          <a:pt x="91" y="192"/>
                        </a:cubicBezTo>
                        <a:cubicBezTo>
                          <a:pt x="98" y="168"/>
                          <a:pt x="105" y="143"/>
                          <a:pt x="112" y="118"/>
                        </a:cubicBezTo>
                        <a:cubicBezTo>
                          <a:pt x="114" y="113"/>
                          <a:pt x="115" y="107"/>
                          <a:pt x="115" y="101"/>
                        </a:cubicBezTo>
                        <a:cubicBezTo>
                          <a:pt x="115" y="95"/>
                          <a:pt x="113" y="89"/>
                          <a:pt x="108" y="86"/>
                        </a:cubicBezTo>
                      </a:path>
                    </a:pathLst>
                  </a:custGeom>
                  <a:solidFill>
                    <a:srgbClr val="00A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Freeform 28"/>
                  <p:cNvSpPr/>
                  <p:nvPr/>
                </p:nvSpPr>
                <p:spPr bwMode="auto">
                  <a:xfrm>
                    <a:off x="12054" y="6425"/>
                    <a:ext cx="258" cy="604"/>
                  </a:xfrm>
                  <a:custGeom>
                    <a:avLst/>
                    <a:gdLst>
                      <a:gd name="T0" fmla="*/ 15 w 77"/>
                      <a:gd name="T1" fmla="*/ 0 h 180"/>
                      <a:gd name="T2" fmla="*/ 14 w 77"/>
                      <a:gd name="T3" fmla="*/ 1 h 180"/>
                      <a:gd name="T4" fmla="*/ 13 w 77"/>
                      <a:gd name="T5" fmla="*/ 3 h 180"/>
                      <a:gd name="T6" fmla="*/ 38 w 77"/>
                      <a:gd name="T7" fmla="*/ 80 h 180"/>
                      <a:gd name="T8" fmla="*/ 4 w 77"/>
                      <a:gd name="T9" fmla="*/ 55 h 180"/>
                      <a:gd name="T10" fmla="*/ 2 w 77"/>
                      <a:gd name="T11" fmla="*/ 54 h 180"/>
                      <a:gd name="T12" fmla="*/ 1 w 77"/>
                      <a:gd name="T13" fmla="*/ 54 h 180"/>
                      <a:gd name="T14" fmla="*/ 0 w 77"/>
                      <a:gd name="T15" fmla="*/ 57 h 180"/>
                      <a:gd name="T16" fmla="*/ 38 w 77"/>
                      <a:gd name="T17" fmla="*/ 85 h 180"/>
                      <a:gd name="T18" fmla="*/ 38 w 77"/>
                      <a:gd name="T19" fmla="*/ 85 h 180"/>
                      <a:gd name="T20" fmla="*/ 39 w 77"/>
                      <a:gd name="T21" fmla="*/ 85 h 180"/>
                      <a:gd name="T22" fmla="*/ 56 w 77"/>
                      <a:gd name="T23" fmla="*/ 149 h 180"/>
                      <a:gd name="T24" fmla="*/ 4 w 77"/>
                      <a:gd name="T25" fmla="*/ 119 h 180"/>
                      <a:gd name="T26" fmla="*/ 2 w 77"/>
                      <a:gd name="T27" fmla="*/ 118 h 180"/>
                      <a:gd name="T28" fmla="*/ 1 w 77"/>
                      <a:gd name="T29" fmla="*/ 119 h 180"/>
                      <a:gd name="T30" fmla="*/ 1 w 77"/>
                      <a:gd name="T31" fmla="*/ 122 h 180"/>
                      <a:gd name="T32" fmla="*/ 57 w 77"/>
                      <a:gd name="T33" fmla="*/ 154 h 180"/>
                      <a:gd name="T34" fmla="*/ 63 w 77"/>
                      <a:gd name="T35" fmla="*/ 180 h 180"/>
                      <a:gd name="T36" fmla="*/ 67 w 77"/>
                      <a:gd name="T37" fmla="*/ 179 h 180"/>
                      <a:gd name="T38" fmla="*/ 57 w 77"/>
                      <a:gd name="T39" fmla="*/ 137 h 180"/>
                      <a:gd name="T40" fmla="*/ 77 w 77"/>
                      <a:gd name="T41" fmla="*/ 73 h 180"/>
                      <a:gd name="T42" fmla="*/ 75 w 77"/>
                      <a:gd name="T43" fmla="*/ 71 h 180"/>
                      <a:gd name="T44" fmla="*/ 73 w 77"/>
                      <a:gd name="T45" fmla="*/ 73 h 180"/>
                      <a:gd name="T46" fmla="*/ 56 w 77"/>
                      <a:gd name="T47" fmla="*/ 131 h 180"/>
                      <a:gd name="T48" fmla="*/ 43 w 77"/>
                      <a:gd name="T49" fmla="*/ 84 h 180"/>
                      <a:gd name="T50" fmla="*/ 60 w 77"/>
                      <a:gd name="T51" fmla="*/ 36 h 180"/>
                      <a:gd name="T52" fmla="*/ 58 w 77"/>
                      <a:gd name="T53" fmla="*/ 34 h 180"/>
                      <a:gd name="T54" fmla="*/ 58 w 77"/>
                      <a:gd name="T55" fmla="*/ 34 h 180"/>
                      <a:gd name="T56" fmla="*/ 56 w 77"/>
                      <a:gd name="T57" fmla="*/ 36 h 180"/>
                      <a:gd name="T58" fmla="*/ 42 w 77"/>
                      <a:gd name="T59" fmla="*/ 79 h 180"/>
                      <a:gd name="T60" fmla="*/ 17 w 77"/>
                      <a:gd name="T61" fmla="*/ 2 h 180"/>
                      <a:gd name="T62" fmla="*/ 15 w 77"/>
                      <a:gd name="T63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7" h="180">
                        <a:moveTo>
                          <a:pt x="15" y="0"/>
                        </a:moveTo>
                        <a:cubicBezTo>
                          <a:pt x="14" y="0"/>
                          <a:pt x="14" y="0"/>
                          <a:pt x="14" y="1"/>
                        </a:cubicBezTo>
                        <a:cubicBezTo>
                          <a:pt x="13" y="1"/>
                          <a:pt x="12" y="2"/>
                          <a:pt x="13" y="3"/>
                        </a:cubicBezTo>
                        <a:cubicBezTo>
                          <a:pt x="22" y="29"/>
                          <a:pt x="30" y="54"/>
                          <a:pt x="38" y="80"/>
                        </a:cubicBezTo>
                        <a:cubicBezTo>
                          <a:pt x="24" y="78"/>
                          <a:pt x="11" y="68"/>
                          <a:pt x="4" y="55"/>
                        </a:cubicBezTo>
                        <a:cubicBezTo>
                          <a:pt x="4" y="55"/>
                          <a:pt x="3" y="54"/>
                          <a:pt x="2" y="54"/>
                        </a:cubicBezTo>
                        <a:cubicBezTo>
                          <a:pt x="2" y="54"/>
                          <a:pt x="2" y="54"/>
                          <a:pt x="1" y="54"/>
                        </a:cubicBezTo>
                        <a:cubicBezTo>
                          <a:pt x="0" y="55"/>
                          <a:pt x="0" y="56"/>
                          <a:pt x="0" y="57"/>
                        </a:cubicBezTo>
                        <a:cubicBezTo>
                          <a:pt x="8" y="72"/>
                          <a:pt x="22" y="82"/>
                          <a:pt x="38" y="85"/>
                        </a:cubicBezTo>
                        <a:cubicBezTo>
                          <a:pt x="38" y="85"/>
                          <a:pt x="38" y="85"/>
                          <a:pt x="38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45" y="106"/>
                          <a:pt x="51" y="127"/>
                          <a:pt x="56" y="149"/>
                        </a:cubicBezTo>
                        <a:cubicBezTo>
                          <a:pt x="36" y="144"/>
                          <a:pt x="18" y="133"/>
                          <a:pt x="4" y="119"/>
                        </a:cubicBezTo>
                        <a:cubicBezTo>
                          <a:pt x="3" y="118"/>
                          <a:pt x="3" y="118"/>
                          <a:pt x="2" y="118"/>
                        </a:cubicBezTo>
                        <a:cubicBezTo>
                          <a:pt x="2" y="118"/>
                          <a:pt x="1" y="118"/>
                          <a:pt x="1" y="119"/>
                        </a:cubicBezTo>
                        <a:cubicBezTo>
                          <a:pt x="0" y="119"/>
                          <a:pt x="0" y="121"/>
                          <a:pt x="1" y="122"/>
                        </a:cubicBezTo>
                        <a:cubicBezTo>
                          <a:pt x="17" y="137"/>
                          <a:pt x="36" y="148"/>
                          <a:pt x="57" y="154"/>
                        </a:cubicBezTo>
                        <a:cubicBezTo>
                          <a:pt x="59" y="162"/>
                          <a:pt x="61" y="171"/>
                          <a:pt x="63" y="180"/>
                        </a:cubicBezTo>
                        <a:cubicBezTo>
                          <a:pt x="65" y="180"/>
                          <a:pt x="66" y="179"/>
                          <a:pt x="67" y="179"/>
                        </a:cubicBezTo>
                        <a:cubicBezTo>
                          <a:pt x="64" y="165"/>
                          <a:pt x="61" y="150"/>
                          <a:pt x="57" y="137"/>
                        </a:cubicBezTo>
                        <a:cubicBezTo>
                          <a:pt x="70" y="118"/>
                          <a:pt x="77" y="96"/>
                          <a:pt x="77" y="73"/>
                        </a:cubicBezTo>
                        <a:cubicBezTo>
                          <a:pt x="77" y="72"/>
                          <a:pt x="76" y="71"/>
                          <a:pt x="75" y="71"/>
                        </a:cubicBezTo>
                        <a:cubicBezTo>
                          <a:pt x="73" y="71"/>
                          <a:pt x="73" y="72"/>
                          <a:pt x="73" y="73"/>
                        </a:cubicBezTo>
                        <a:cubicBezTo>
                          <a:pt x="73" y="94"/>
                          <a:pt x="67" y="114"/>
                          <a:pt x="56" y="131"/>
                        </a:cubicBezTo>
                        <a:cubicBezTo>
                          <a:pt x="52" y="115"/>
                          <a:pt x="48" y="100"/>
                          <a:pt x="43" y="84"/>
                        </a:cubicBezTo>
                        <a:cubicBezTo>
                          <a:pt x="52" y="70"/>
                          <a:pt x="58" y="53"/>
                          <a:pt x="60" y="36"/>
                        </a:cubicBezTo>
                        <a:cubicBezTo>
                          <a:pt x="60" y="35"/>
                          <a:pt x="59" y="34"/>
                          <a:pt x="58" y="34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57" y="34"/>
                          <a:pt x="56" y="35"/>
                          <a:pt x="56" y="36"/>
                        </a:cubicBezTo>
                        <a:cubicBezTo>
                          <a:pt x="54" y="51"/>
                          <a:pt x="49" y="66"/>
                          <a:pt x="42" y="79"/>
                        </a:cubicBezTo>
                        <a:cubicBezTo>
                          <a:pt x="34" y="53"/>
                          <a:pt x="26" y="27"/>
                          <a:pt x="17" y="2"/>
                        </a:cubicBezTo>
                        <a:cubicBezTo>
                          <a:pt x="16" y="1"/>
                          <a:pt x="16" y="0"/>
                          <a:pt x="15" y="0"/>
                        </a:cubicBezTo>
                      </a:path>
                    </a:pathLst>
                  </a:custGeom>
                  <a:solidFill>
                    <a:srgbClr val="0083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0" name="组合 29"/>
                <p:cNvGrpSpPr/>
                <p:nvPr/>
              </p:nvGrpSpPr>
              <p:grpSpPr>
                <a:xfrm rot="1800000">
                  <a:off x="12426" y="6174"/>
                  <a:ext cx="384" cy="716"/>
                  <a:chOff x="12004" y="6321"/>
                  <a:chExt cx="384" cy="716"/>
                </a:xfrm>
              </p:grpSpPr>
              <p:sp>
                <p:nvSpPr>
                  <p:cNvPr id="31" name="Freeform 27"/>
                  <p:cNvSpPr/>
                  <p:nvPr/>
                </p:nvSpPr>
                <p:spPr bwMode="auto">
                  <a:xfrm>
                    <a:off x="12004" y="6321"/>
                    <a:ext cx="385" cy="716"/>
                  </a:xfrm>
                  <a:custGeom>
                    <a:avLst/>
                    <a:gdLst>
                      <a:gd name="T0" fmla="*/ 108 w 115"/>
                      <a:gd name="T1" fmla="*/ 86 h 213"/>
                      <a:gd name="T2" fmla="*/ 101 w 115"/>
                      <a:gd name="T3" fmla="*/ 83 h 213"/>
                      <a:gd name="T4" fmla="*/ 82 w 115"/>
                      <a:gd name="T5" fmla="*/ 93 h 213"/>
                      <a:gd name="T6" fmla="*/ 73 w 115"/>
                      <a:gd name="T7" fmla="*/ 112 h 213"/>
                      <a:gd name="T8" fmla="*/ 85 w 115"/>
                      <a:gd name="T9" fmla="*/ 61 h 213"/>
                      <a:gd name="T10" fmla="*/ 86 w 115"/>
                      <a:gd name="T11" fmla="*/ 47 h 213"/>
                      <a:gd name="T12" fmla="*/ 75 w 115"/>
                      <a:gd name="T13" fmla="*/ 40 h 213"/>
                      <a:gd name="T14" fmla="*/ 68 w 115"/>
                      <a:gd name="T15" fmla="*/ 47 h 213"/>
                      <a:gd name="T16" fmla="*/ 59 w 115"/>
                      <a:gd name="T17" fmla="*/ 79 h 213"/>
                      <a:gd name="T18" fmla="*/ 42 w 115"/>
                      <a:gd name="T19" fmla="*/ 15 h 213"/>
                      <a:gd name="T20" fmla="*/ 35 w 115"/>
                      <a:gd name="T21" fmla="*/ 4 h 213"/>
                      <a:gd name="T22" fmla="*/ 23 w 115"/>
                      <a:gd name="T23" fmla="*/ 3 h 213"/>
                      <a:gd name="T24" fmla="*/ 18 w 115"/>
                      <a:gd name="T25" fmla="*/ 12 h 213"/>
                      <a:gd name="T26" fmla="*/ 23 w 115"/>
                      <a:gd name="T27" fmla="*/ 73 h 213"/>
                      <a:gd name="T28" fmla="*/ 14 w 115"/>
                      <a:gd name="T29" fmla="*/ 71 h 213"/>
                      <a:gd name="T30" fmla="*/ 3 w 115"/>
                      <a:gd name="T31" fmla="*/ 83 h 213"/>
                      <a:gd name="T32" fmla="*/ 4 w 115"/>
                      <a:gd name="T33" fmla="*/ 100 h 213"/>
                      <a:gd name="T34" fmla="*/ 21 w 115"/>
                      <a:gd name="T35" fmla="*/ 134 h 213"/>
                      <a:gd name="T36" fmla="*/ 9 w 115"/>
                      <a:gd name="T37" fmla="*/ 133 h 213"/>
                      <a:gd name="T38" fmla="*/ 1 w 115"/>
                      <a:gd name="T39" fmla="*/ 149 h 213"/>
                      <a:gd name="T40" fmla="*/ 20 w 115"/>
                      <a:gd name="T41" fmla="*/ 178 h 213"/>
                      <a:gd name="T42" fmla="*/ 56 w 115"/>
                      <a:gd name="T43" fmla="*/ 204 h 213"/>
                      <a:gd name="T44" fmla="*/ 78 w 115"/>
                      <a:gd name="T45" fmla="*/ 211 h 213"/>
                      <a:gd name="T46" fmla="*/ 91 w 115"/>
                      <a:gd name="T47" fmla="*/ 192 h 213"/>
                      <a:gd name="T48" fmla="*/ 112 w 115"/>
                      <a:gd name="T49" fmla="*/ 118 h 213"/>
                      <a:gd name="T50" fmla="*/ 115 w 115"/>
                      <a:gd name="T51" fmla="*/ 101 h 213"/>
                      <a:gd name="T52" fmla="*/ 108 w 115"/>
                      <a:gd name="T53" fmla="*/ 86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15" h="213">
                        <a:moveTo>
                          <a:pt x="108" y="86"/>
                        </a:moveTo>
                        <a:cubicBezTo>
                          <a:pt x="106" y="84"/>
                          <a:pt x="103" y="83"/>
                          <a:pt x="101" y="83"/>
                        </a:cubicBezTo>
                        <a:cubicBezTo>
                          <a:pt x="93" y="83"/>
                          <a:pt x="86" y="87"/>
                          <a:pt x="82" y="93"/>
                        </a:cubicBezTo>
                        <a:cubicBezTo>
                          <a:pt x="78" y="99"/>
                          <a:pt x="75" y="106"/>
                          <a:pt x="73" y="112"/>
                        </a:cubicBezTo>
                        <a:cubicBezTo>
                          <a:pt x="77" y="95"/>
                          <a:pt x="81" y="78"/>
                          <a:pt x="85" y="61"/>
                        </a:cubicBezTo>
                        <a:cubicBezTo>
                          <a:pt x="86" y="56"/>
                          <a:pt x="87" y="51"/>
                          <a:pt x="86" y="47"/>
                        </a:cubicBezTo>
                        <a:cubicBezTo>
                          <a:pt x="84" y="43"/>
                          <a:pt x="80" y="39"/>
                          <a:pt x="75" y="40"/>
                        </a:cubicBezTo>
                        <a:cubicBezTo>
                          <a:pt x="72" y="41"/>
                          <a:pt x="70" y="44"/>
                          <a:pt x="68" y="47"/>
                        </a:cubicBezTo>
                        <a:cubicBezTo>
                          <a:pt x="63" y="57"/>
                          <a:pt x="60" y="68"/>
                          <a:pt x="59" y="79"/>
                        </a:cubicBezTo>
                        <a:cubicBezTo>
                          <a:pt x="57" y="57"/>
                          <a:pt x="51" y="35"/>
                          <a:pt x="42" y="15"/>
                        </a:cubicBezTo>
                        <a:cubicBezTo>
                          <a:pt x="41" y="11"/>
                          <a:pt x="39" y="7"/>
                          <a:pt x="35" y="4"/>
                        </a:cubicBezTo>
                        <a:cubicBezTo>
                          <a:pt x="32" y="1"/>
                          <a:pt x="27" y="0"/>
                          <a:pt x="23" y="3"/>
                        </a:cubicBezTo>
                        <a:cubicBezTo>
                          <a:pt x="20" y="5"/>
                          <a:pt x="19" y="8"/>
                          <a:pt x="18" y="12"/>
                        </a:cubicBezTo>
                        <a:cubicBezTo>
                          <a:pt x="13" y="32"/>
                          <a:pt x="15" y="54"/>
                          <a:pt x="23" y="73"/>
                        </a:cubicBezTo>
                        <a:cubicBezTo>
                          <a:pt x="20" y="71"/>
                          <a:pt x="17" y="70"/>
                          <a:pt x="14" y="71"/>
                        </a:cubicBezTo>
                        <a:cubicBezTo>
                          <a:pt x="8" y="72"/>
                          <a:pt x="4" y="77"/>
                          <a:pt x="3" y="83"/>
                        </a:cubicBezTo>
                        <a:cubicBezTo>
                          <a:pt x="2" y="88"/>
                          <a:pt x="3" y="94"/>
                          <a:pt x="4" y="100"/>
                        </a:cubicBezTo>
                        <a:cubicBezTo>
                          <a:pt x="8" y="112"/>
                          <a:pt x="14" y="124"/>
                          <a:pt x="21" y="134"/>
                        </a:cubicBezTo>
                        <a:cubicBezTo>
                          <a:pt x="18" y="132"/>
                          <a:pt x="13" y="131"/>
                          <a:pt x="9" y="133"/>
                        </a:cubicBezTo>
                        <a:cubicBezTo>
                          <a:pt x="3" y="136"/>
                          <a:pt x="0" y="143"/>
                          <a:pt x="1" y="149"/>
                        </a:cubicBezTo>
                        <a:cubicBezTo>
                          <a:pt x="1" y="161"/>
                          <a:pt x="11" y="171"/>
                          <a:pt x="20" y="178"/>
                        </a:cubicBezTo>
                        <a:cubicBezTo>
                          <a:pt x="32" y="187"/>
                          <a:pt x="43" y="196"/>
                          <a:pt x="56" y="204"/>
                        </a:cubicBezTo>
                        <a:cubicBezTo>
                          <a:pt x="62" y="208"/>
                          <a:pt x="70" y="213"/>
                          <a:pt x="78" y="211"/>
                        </a:cubicBezTo>
                        <a:cubicBezTo>
                          <a:pt x="87" y="210"/>
                          <a:pt x="88" y="200"/>
                          <a:pt x="91" y="192"/>
                        </a:cubicBezTo>
                        <a:cubicBezTo>
                          <a:pt x="98" y="168"/>
                          <a:pt x="105" y="143"/>
                          <a:pt x="112" y="118"/>
                        </a:cubicBezTo>
                        <a:cubicBezTo>
                          <a:pt x="114" y="113"/>
                          <a:pt x="115" y="107"/>
                          <a:pt x="115" y="101"/>
                        </a:cubicBezTo>
                        <a:cubicBezTo>
                          <a:pt x="115" y="95"/>
                          <a:pt x="113" y="89"/>
                          <a:pt x="108" y="86"/>
                        </a:cubicBezTo>
                      </a:path>
                    </a:pathLst>
                  </a:custGeom>
                  <a:solidFill>
                    <a:srgbClr val="00D4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28"/>
                  <p:cNvSpPr/>
                  <p:nvPr/>
                </p:nvSpPr>
                <p:spPr bwMode="auto">
                  <a:xfrm>
                    <a:off x="12054" y="6425"/>
                    <a:ext cx="258" cy="604"/>
                  </a:xfrm>
                  <a:custGeom>
                    <a:avLst/>
                    <a:gdLst>
                      <a:gd name="T0" fmla="*/ 15 w 77"/>
                      <a:gd name="T1" fmla="*/ 0 h 180"/>
                      <a:gd name="T2" fmla="*/ 14 w 77"/>
                      <a:gd name="T3" fmla="*/ 1 h 180"/>
                      <a:gd name="T4" fmla="*/ 13 w 77"/>
                      <a:gd name="T5" fmla="*/ 3 h 180"/>
                      <a:gd name="T6" fmla="*/ 38 w 77"/>
                      <a:gd name="T7" fmla="*/ 80 h 180"/>
                      <a:gd name="T8" fmla="*/ 4 w 77"/>
                      <a:gd name="T9" fmla="*/ 55 h 180"/>
                      <a:gd name="T10" fmla="*/ 2 w 77"/>
                      <a:gd name="T11" fmla="*/ 54 h 180"/>
                      <a:gd name="T12" fmla="*/ 1 w 77"/>
                      <a:gd name="T13" fmla="*/ 54 h 180"/>
                      <a:gd name="T14" fmla="*/ 0 w 77"/>
                      <a:gd name="T15" fmla="*/ 57 h 180"/>
                      <a:gd name="T16" fmla="*/ 38 w 77"/>
                      <a:gd name="T17" fmla="*/ 85 h 180"/>
                      <a:gd name="T18" fmla="*/ 38 w 77"/>
                      <a:gd name="T19" fmla="*/ 85 h 180"/>
                      <a:gd name="T20" fmla="*/ 39 w 77"/>
                      <a:gd name="T21" fmla="*/ 85 h 180"/>
                      <a:gd name="T22" fmla="*/ 56 w 77"/>
                      <a:gd name="T23" fmla="*/ 149 h 180"/>
                      <a:gd name="T24" fmla="*/ 4 w 77"/>
                      <a:gd name="T25" fmla="*/ 119 h 180"/>
                      <a:gd name="T26" fmla="*/ 2 w 77"/>
                      <a:gd name="T27" fmla="*/ 118 h 180"/>
                      <a:gd name="T28" fmla="*/ 1 w 77"/>
                      <a:gd name="T29" fmla="*/ 119 h 180"/>
                      <a:gd name="T30" fmla="*/ 1 w 77"/>
                      <a:gd name="T31" fmla="*/ 122 h 180"/>
                      <a:gd name="T32" fmla="*/ 57 w 77"/>
                      <a:gd name="T33" fmla="*/ 154 h 180"/>
                      <a:gd name="T34" fmla="*/ 63 w 77"/>
                      <a:gd name="T35" fmla="*/ 180 h 180"/>
                      <a:gd name="T36" fmla="*/ 67 w 77"/>
                      <a:gd name="T37" fmla="*/ 179 h 180"/>
                      <a:gd name="T38" fmla="*/ 57 w 77"/>
                      <a:gd name="T39" fmla="*/ 137 h 180"/>
                      <a:gd name="T40" fmla="*/ 77 w 77"/>
                      <a:gd name="T41" fmla="*/ 73 h 180"/>
                      <a:gd name="T42" fmla="*/ 75 w 77"/>
                      <a:gd name="T43" fmla="*/ 71 h 180"/>
                      <a:gd name="T44" fmla="*/ 73 w 77"/>
                      <a:gd name="T45" fmla="*/ 73 h 180"/>
                      <a:gd name="T46" fmla="*/ 56 w 77"/>
                      <a:gd name="T47" fmla="*/ 131 h 180"/>
                      <a:gd name="T48" fmla="*/ 43 w 77"/>
                      <a:gd name="T49" fmla="*/ 84 h 180"/>
                      <a:gd name="T50" fmla="*/ 60 w 77"/>
                      <a:gd name="T51" fmla="*/ 36 h 180"/>
                      <a:gd name="T52" fmla="*/ 58 w 77"/>
                      <a:gd name="T53" fmla="*/ 34 h 180"/>
                      <a:gd name="T54" fmla="*/ 58 w 77"/>
                      <a:gd name="T55" fmla="*/ 34 h 180"/>
                      <a:gd name="T56" fmla="*/ 56 w 77"/>
                      <a:gd name="T57" fmla="*/ 36 h 180"/>
                      <a:gd name="T58" fmla="*/ 42 w 77"/>
                      <a:gd name="T59" fmla="*/ 79 h 180"/>
                      <a:gd name="T60" fmla="*/ 17 w 77"/>
                      <a:gd name="T61" fmla="*/ 2 h 180"/>
                      <a:gd name="T62" fmla="*/ 15 w 77"/>
                      <a:gd name="T63" fmla="*/ 0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7" h="180">
                        <a:moveTo>
                          <a:pt x="15" y="0"/>
                        </a:moveTo>
                        <a:cubicBezTo>
                          <a:pt x="14" y="0"/>
                          <a:pt x="14" y="0"/>
                          <a:pt x="14" y="1"/>
                        </a:cubicBezTo>
                        <a:cubicBezTo>
                          <a:pt x="13" y="1"/>
                          <a:pt x="12" y="2"/>
                          <a:pt x="13" y="3"/>
                        </a:cubicBezTo>
                        <a:cubicBezTo>
                          <a:pt x="22" y="29"/>
                          <a:pt x="30" y="54"/>
                          <a:pt x="38" y="80"/>
                        </a:cubicBezTo>
                        <a:cubicBezTo>
                          <a:pt x="24" y="78"/>
                          <a:pt x="11" y="68"/>
                          <a:pt x="4" y="55"/>
                        </a:cubicBezTo>
                        <a:cubicBezTo>
                          <a:pt x="4" y="55"/>
                          <a:pt x="3" y="54"/>
                          <a:pt x="2" y="54"/>
                        </a:cubicBezTo>
                        <a:cubicBezTo>
                          <a:pt x="2" y="54"/>
                          <a:pt x="2" y="54"/>
                          <a:pt x="1" y="54"/>
                        </a:cubicBezTo>
                        <a:cubicBezTo>
                          <a:pt x="0" y="55"/>
                          <a:pt x="0" y="56"/>
                          <a:pt x="0" y="57"/>
                        </a:cubicBezTo>
                        <a:cubicBezTo>
                          <a:pt x="8" y="72"/>
                          <a:pt x="22" y="82"/>
                          <a:pt x="38" y="85"/>
                        </a:cubicBezTo>
                        <a:cubicBezTo>
                          <a:pt x="38" y="85"/>
                          <a:pt x="38" y="85"/>
                          <a:pt x="38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45" y="106"/>
                          <a:pt x="51" y="127"/>
                          <a:pt x="56" y="149"/>
                        </a:cubicBezTo>
                        <a:cubicBezTo>
                          <a:pt x="36" y="144"/>
                          <a:pt x="18" y="133"/>
                          <a:pt x="4" y="119"/>
                        </a:cubicBezTo>
                        <a:cubicBezTo>
                          <a:pt x="3" y="118"/>
                          <a:pt x="3" y="118"/>
                          <a:pt x="2" y="118"/>
                        </a:cubicBezTo>
                        <a:cubicBezTo>
                          <a:pt x="2" y="118"/>
                          <a:pt x="1" y="118"/>
                          <a:pt x="1" y="119"/>
                        </a:cubicBezTo>
                        <a:cubicBezTo>
                          <a:pt x="0" y="119"/>
                          <a:pt x="0" y="121"/>
                          <a:pt x="1" y="122"/>
                        </a:cubicBezTo>
                        <a:cubicBezTo>
                          <a:pt x="17" y="137"/>
                          <a:pt x="36" y="148"/>
                          <a:pt x="57" y="154"/>
                        </a:cubicBezTo>
                        <a:cubicBezTo>
                          <a:pt x="59" y="162"/>
                          <a:pt x="61" y="171"/>
                          <a:pt x="63" y="180"/>
                        </a:cubicBezTo>
                        <a:cubicBezTo>
                          <a:pt x="65" y="180"/>
                          <a:pt x="66" y="179"/>
                          <a:pt x="67" y="179"/>
                        </a:cubicBezTo>
                        <a:cubicBezTo>
                          <a:pt x="64" y="165"/>
                          <a:pt x="61" y="150"/>
                          <a:pt x="57" y="137"/>
                        </a:cubicBezTo>
                        <a:cubicBezTo>
                          <a:pt x="70" y="118"/>
                          <a:pt x="77" y="96"/>
                          <a:pt x="77" y="73"/>
                        </a:cubicBezTo>
                        <a:cubicBezTo>
                          <a:pt x="77" y="72"/>
                          <a:pt x="76" y="71"/>
                          <a:pt x="75" y="71"/>
                        </a:cubicBezTo>
                        <a:cubicBezTo>
                          <a:pt x="73" y="71"/>
                          <a:pt x="73" y="72"/>
                          <a:pt x="73" y="73"/>
                        </a:cubicBezTo>
                        <a:cubicBezTo>
                          <a:pt x="73" y="94"/>
                          <a:pt x="67" y="114"/>
                          <a:pt x="56" y="131"/>
                        </a:cubicBezTo>
                        <a:cubicBezTo>
                          <a:pt x="52" y="115"/>
                          <a:pt x="48" y="100"/>
                          <a:pt x="43" y="84"/>
                        </a:cubicBezTo>
                        <a:cubicBezTo>
                          <a:pt x="52" y="70"/>
                          <a:pt x="58" y="53"/>
                          <a:pt x="60" y="36"/>
                        </a:cubicBezTo>
                        <a:cubicBezTo>
                          <a:pt x="60" y="35"/>
                          <a:pt x="59" y="34"/>
                          <a:pt x="58" y="34"/>
                        </a:cubicBezTo>
                        <a:cubicBezTo>
                          <a:pt x="58" y="34"/>
                          <a:pt x="58" y="34"/>
                          <a:pt x="58" y="34"/>
                        </a:cubicBezTo>
                        <a:cubicBezTo>
                          <a:pt x="57" y="34"/>
                          <a:pt x="56" y="35"/>
                          <a:pt x="56" y="36"/>
                        </a:cubicBezTo>
                        <a:cubicBezTo>
                          <a:pt x="54" y="51"/>
                          <a:pt x="49" y="66"/>
                          <a:pt x="42" y="79"/>
                        </a:cubicBezTo>
                        <a:cubicBezTo>
                          <a:pt x="34" y="53"/>
                          <a:pt x="26" y="27"/>
                          <a:pt x="17" y="2"/>
                        </a:cubicBezTo>
                        <a:cubicBezTo>
                          <a:pt x="16" y="1"/>
                          <a:pt x="16" y="0"/>
                          <a:pt x="15" y="0"/>
                        </a:cubicBezTo>
                      </a:path>
                    </a:pathLst>
                  </a:custGeom>
                  <a:solidFill>
                    <a:srgbClr val="0083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3" name="组合 42"/>
              <p:cNvGrpSpPr/>
              <p:nvPr/>
            </p:nvGrpSpPr>
            <p:grpSpPr>
              <a:xfrm>
                <a:off x="5773" y="3709"/>
                <a:ext cx="8202" cy="3272"/>
                <a:chOff x="5773" y="3709"/>
                <a:chExt cx="8202" cy="3272"/>
              </a:xfrm>
              <a:solidFill>
                <a:srgbClr val="00D4D2"/>
              </a:solidFill>
            </p:grpSpPr>
            <p:sp>
              <p:nvSpPr>
                <p:cNvPr id="279" name="Freeform 269"/>
                <p:cNvSpPr>
                  <a:spLocks noEditPoints="1"/>
                </p:cNvSpPr>
                <p:nvPr/>
              </p:nvSpPr>
              <p:spPr bwMode="auto">
                <a:xfrm>
                  <a:off x="8287" y="3709"/>
                  <a:ext cx="128" cy="131"/>
                </a:xfrm>
                <a:custGeom>
                  <a:avLst/>
                  <a:gdLst>
                    <a:gd name="T0" fmla="*/ 20 w 20"/>
                    <a:gd name="T1" fmla="*/ 10 h 20"/>
                    <a:gd name="T2" fmla="*/ 10 w 20"/>
                    <a:gd name="T3" fmla="*/ 0 h 20"/>
                    <a:gd name="T4" fmla="*/ 0 w 20"/>
                    <a:gd name="T5" fmla="*/ 10 h 20"/>
                    <a:gd name="T6" fmla="*/ 10 w 20"/>
                    <a:gd name="T7" fmla="*/ 20 h 20"/>
                    <a:gd name="T8" fmla="*/ 20 w 20"/>
                    <a:gd name="T9" fmla="*/ 10 h 20"/>
                    <a:gd name="T10" fmla="*/ 14 w 20"/>
                    <a:gd name="T11" fmla="*/ 10 h 20"/>
                    <a:gd name="T12" fmla="*/ 10 w 20"/>
                    <a:gd name="T13" fmla="*/ 14 h 20"/>
                    <a:gd name="T14" fmla="*/ 5 w 20"/>
                    <a:gd name="T15" fmla="*/ 10 h 20"/>
                    <a:gd name="T16" fmla="*/ 10 w 20"/>
                    <a:gd name="T17" fmla="*/ 6 h 20"/>
                    <a:gd name="T18" fmla="*/ 14 w 20"/>
                    <a:gd name="T19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0">
                      <a:moveTo>
                        <a:pt x="20" y="10"/>
                      </a:moveTo>
                      <a:cubicBezTo>
                        <a:pt x="20" y="4"/>
                        <a:pt x="15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5" y="20"/>
                        <a:pt x="20" y="16"/>
                        <a:pt x="20" y="10"/>
                      </a:cubicBezTo>
                      <a:close/>
                      <a:moveTo>
                        <a:pt x="14" y="10"/>
                      </a:moveTo>
                      <a:cubicBezTo>
                        <a:pt x="14" y="12"/>
                        <a:pt x="12" y="14"/>
                        <a:pt x="10" y="14"/>
                      </a:cubicBezTo>
                      <a:cubicBezTo>
                        <a:pt x="7" y="14"/>
                        <a:pt x="5" y="12"/>
                        <a:pt x="5" y="10"/>
                      </a:cubicBezTo>
                      <a:cubicBezTo>
                        <a:pt x="5" y="8"/>
                        <a:pt x="7" y="6"/>
                        <a:pt x="10" y="6"/>
                      </a:cubicBezTo>
                      <a:cubicBezTo>
                        <a:pt x="12" y="6"/>
                        <a:pt x="14" y="8"/>
                        <a:pt x="1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/>
              </p:nvGrpSpPr>
              <p:grpSpPr>
                <a:xfrm>
                  <a:off x="5773" y="3709"/>
                  <a:ext cx="8202" cy="3272"/>
                  <a:chOff x="5773" y="3709"/>
                  <a:chExt cx="8202" cy="3272"/>
                </a:xfrm>
                <a:grpFill/>
              </p:grpSpPr>
              <p:sp>
                <p:nvSpPr>
                  <p:cNvPr id="287" name="Freeform 277"/>
                  <p:cNvSpPr>
                    <a:spLocks noEditPoints="1"/>
                  </p:cNvSpPr>
                  <p:nvPr/>
                </p:nvSpPr>
                <p:spPr bwMode="auto">
                  <a:xfrm>
                    <a:off x="10471" y="3709"/>
                    <a:ext cx="131" cy="131"/>
                  </a:xfrm>
                  <a:custGeom>
                    <a:avLst/>
                    <a:gdLst>
                      <a:gd name="T0" fmla="*/ 20 w 20"/>
                      <a:gd name="T1" fmla="*/ 10 h 20"/>
                      <a:gd name="T2" fmla="*/ 10 w 20"/>
                      <a:gd name="T3" fmla="*/ 0 h 20"/>
                      <a:gd name="T4" fmla="*/ 0 w 20"/>
                      <a:gd name="T5" fmla="*/ 10 h 20"/>
                      <a:gd name="T6" fmla="*/ 10 w 20"/>
                      <a:gd name="T7" fmla="*/ 20 h 20"/>
                      <a:gd name="T8" fmla="*/ 20 w 20"/>
                      <a:gd name="T9" fmla="*/ 10 h 20"/>
                      <a:gd name="T10" fmla="*/ 15 w 20"/>
                      <a:gd name="T11" fmla="*/ 10 h 20"/>
                      <a:gd name="T12" fmla="*/ 10 w 20"/>
                      <a:gd name="T13" fmla="*/ 14 h 20"/>
                      <a:gd name="T14" fmla="*/ 6 w 20"/>
                      <a:gd name="T15" fmla="*/ 10 h 20"/>
                      <a:gd name="T16" fmla="*/ 10 w 20"/>
                      <a:gd name="T17" fmla="*/ 6 h 20"/>
                      <a:gd name="T18" fmla="*/ 15 w 20"/>
                      <a:gd name="T19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" h="20">
                        <a:moveTo>
                          <a:pt x="20" y="10"/>
                        </a:moveTo>
                        <a:cubicBezTo>
                          <a:pt x="20" y="4"/>
                          <a:pt x="16" y="0"/>
                          <a:pt x="10" y="0"/>
                        </a:cubicBezTo>
                        <a:cubicBezTo>
                          <a:pt x="5" y="0"/>
                          <a:pt x="0" y="4"/>
                          <a:pt x="0" y="10"/>
                        </a:cubicBezTo>
                        <a:cubicBezTo>
                          <a:pt x="0" y="16"/>
                          <a:pt x="5" y="20"/>
                          <a:pt x="10" y="20"/>
                        </a:cubicBezTo>
                        <a:cubicBezTo>
                          <a:pt x="16" y="20"/>
                          <a:pt x="20" y="16"/>
                          <a:pt x="20" y="10"/>
                        </a:cubicBezTo>
                        <a:close/>
                        <a:moveTo>
                          <a:pt x="15" y="10"/>
                        </a:moveTo>
                        <a:cubicBezTo>
                          <a:pt x="15" y="12"/>
                          <a:pt x="13" y="14"/>
                          <a:pt x="10" y="14"/>
                        </a:cubicBezTo>
                        <a:cubicBezTo>
                          <a:pt x="8" y="14"/>
                          <a:pt x="6" y="12"/>
                          <a:pt x="6" y="10"/>
                        </a:cubicBezTo>
                        <a:cubicBezTo>
                          <a:pt x="6" y="8"/>
                          <a:pt x="8" y="6"/>
                          <a:pt x="10" y="6"/>
                        </a:cubicBezTo>
                        <a:cubicBezTo>
                          <a:pt x="13" y="6"/>
                          <a:pt x="15" y="8"/>
                          <a:pt x="1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295" name="Freeform 285"/>
                  <p:cNvSpPr>
                    <a:spLocks noEditPoints="1"/>
                  </p:cNvSpPr>
                  <p:nvPr/>
                </p:nvSpPr>
                <p:spPr bwMode="auto">
                  <a:xfrm>
                    <a:off x="12663" y="3709"/>
                    <a:ext cx="131" cy="131"/>
                  </a:xfrm>
                  <a:custGeom>
                    <a:avLst/>
                    <a:gdLst>
                      <a:gd name="T0" fmla="*/ 20 w 20"/>
                      <a:gd name="T1" fmla="*/ 10 h 20"/>
                      <a:gd name="T2" fmla="*/ 10 w 20"/>
                      <a:gd name="T3" fmla="*/ 0 h 20"/>
                      <a:gd name="T4" fmla="*/ 0 w 20"/>
                      <a:gd name="T5" fmla="*/ 10 h 20"/>
                      <a:gd name="T6" fmla="*/ 10 w 20"/>
                      <a:gd name="T7" fmla="*/ 20 h 20"/>
                      <a:gd name="T8" fmla="*/ 20 w 20"/>
                      <a:gd name="T9" fmla="*/ 10 h 20"/>
                      <a:gd name="T10" fmla="*/ 14 w 20"/>
                      <a:gd name="T11" fmla="*/ 10 h 20"/>
                      <a:gd name="T12" fmla="*/ 10 w 20"/>
                      <a:gd name="T13" fmla="*/ 14 h 20"/>
                      <a:gd name="T14" fmla="*/ 6 w 20"/>
                      <a:gd name="T15" fmla="*/ 10 h 20"/>
                      <a:gd name="T16" fmla="*/ 10 w 20"/>
                      <a:gd name="T17" fmla="*/ 6 h 20"/>
                      <a:gd name="T18" fmla="*/ 14 w 20"/>
                      <a:gd name="T19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" h="20">
                        <a:moveTo>
                          <a:pt x="20" y="10"/>
                        </a:moveTo>
                        <a:cubicBezTo>
                          <a:pt x="20" y="4"/>
                          <a:pt x="16" y="0"/>
                          <a:pt x="10" y="0"/>
                        </a:cubicBezTo>
                        <a:cubicBezTo>
                          <a:pt x="4" y="0"/>
                          <a:pt x="0" y="4"/>
                          <a:pt x="0" y="10"/>
                        </a:cubicBezTo>
                        <a:cubicBezTo>
                          <a:pt x="0" y="16"/>
                          <a:pt x="4" y="20"/>
                          <a:pt x="10" y="20"/>
                        </a:cubicBezTo>
                        <a:cubicBezTo>
                          <a:pt x="16" y="20"/>
                          <a:pt x="20" y="16"/>
                          <a:pt x="20" y="10"/>
                        </a:cubicBezTo>
                        <a:close/>
                        <a:moveTo>
                          <a:pt x="14" y="10"/>
                        </a:moveTo>
                        <a:cubicBezTo>
                          <a:pt x="14" y="12"/>
                          <a:pt x="12" y="14"/>
                          <a:pt x="10" y="14"/>
                        </a:cubicBezTo>
                        <a:cubicBezTo>
                          <a:pt x="8" y="14"/>
                          <a:pt x="6" y="12"/>
                          <a:pt x="6" y="10"/>
                        </a:cubicBezTo>
                        <a:cubicBezTo>
                          <a:pt x="6" y="8"/>
                          <a:pt x="8" y="6"/>
                          <a:pt x="10" y="6"/>
                        </a:cubicBezTo>
                        <a:cubicBezTo>
                          <a:pt x="12" y="6"/>
                          <a:pt x="14" y="8"/>
                          <a:pt x="1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5773" y="3755"/>
                    <a:ext cx="8203" cy="3226"/>
                    <a:chOff x="5773" y="3755"/>
                    <a:chExt cx="8203" cy="3226"/>
                  </a:xfrm>
                  <a:grpFill/>
                </p:grpSpPr>
                <p:sp>
                  <p:nvSpPr>
                    <p:cNvPr id="265" name="Rectangle 2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843"/>
                      <a:ext cx="41" cy="77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66" name="Freeform 25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773" y="5712"/>
                      <a:ext cx="128" cy="131"/>
                    </a:xfrm>
                    <a:custGeom>
                      <a:avLst/>
                      <a:gdLst>
                        <a:gd name="T0" fmla="*/ 10 w 20"/>
                        <a:gd name="T1" fmla="*/ 0 h 20"/>
                        <a:gd name="T2" fmla="*/ 0 w 20"/>
                        <a:gd name="T3" fmla="*/ 10 h 20"/>
                        <a:gd name="T4" fmla="*/ 10 w 20"/>
                        <a:gd name="T5" fmla="*/ 20 h 20"/>
                        <a:gd name="T6" fmla="*/ 20 w 20"/>
                        <a:gd name="T7" fmla="*/ 10 h 20"/>
                        <a:gd name="T8" fmla="*/ 10 w 20"/>
                        <a:gd name="T9" fmla="*/ 0 h 20"/>
                        <a:gd name="T10" fmla="*/ 10 w 20"/>
                        <a:gd name="T11" fmla="*/ 5 h 20"/>
                        <a:gd name="T12" fmla="*/ 14 w 20"/>
                        <a:gd name="T13" fmla="*/ 10 h 20"/>
                        <a:gd name="T14" fmla="*/ 10 w 20"/>
                        <a:gd name="T15" fmla="*/ 14 h 20"/>
                        <a:gd name="T16" fmla="*/ 5 w 20"/>
                        <a:gd name="T17" fmla="*/ 10 h 20"/>
                        <a:gd name="T18" fmla="*/ 10 w 20"/>
                        <a:gd name="T19" fmla="*/ 5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10" y="0"/>
                          </a:moveTo>
                          <a:cubicBezTo>
                            <a:pt x="4" y="0"/>
                            <a:pt x="0" y="4"/>
                            <a:pt x="0" y="10"/>
                          </a:cubicBezTo>
                          <a:cubicBezTo>
                            <a:pt x="0" y="15"/>
                            <a:pt x="4" y="20"/>
                            <a:pt x="10" y="20"/>
                          </a:cubicBezTo>
                          <a:cubicBezTo>
                            <a:pt x="15" y="20"/>
                            <a:pt x="20" y="15"/>
                            <a:pt x="20" y="10"/>
                          </a:cubicBezTo>
                          <a:cubicBezTo>
                            <a:pt x="20" y="4"/>
                            <a:pt x="15" y="0"/>
                            <a:pt x="10" y="0"/>
                          </a:cubicBezTo>
                          <a:close/>
                          <a:moveTo>
                            <a:pt x="10" y="5"/>
                          </a:moveTo>
                          <a:cubicBezTo>
                            <a:pt x="12" y="5"/>
                            <a:pt x="14" y="7"/>
                            <a:pt x="14" y="10"/>
                          </a:cubicBezTo>
                          <a:cubicBezTo>
                            <a:pt x="14" y="12"/>
                            <a:pt x="12" y="14"/>
                            <a:pt x="10" y="14"/>
                          </a:cubicBezTo>
                          <a:cubicBezTo>
                            <a:pt x="7" y="14"/>
                            <a:pt x="5" y="12"/>
                            <a:pt x="5" y="10"/>
                          </a:cubicBezTo>
                          <a:cubicBezTo>
                            <a:pt x="5" y="7"/>
                            <a:pt x="7" y="5"/>
                            <a:pt x="10" y="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67" name="Rectangle 2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636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68" name="Rectangle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562"/>
                      <a:ext cx="41" cy="3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69" name="Rectangle 2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336"/>
                      <a:ext cx="41" cy="18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0" name="Rectangle 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265"/>
                      <a:ext cx="41" cy="3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1" name="Rectangle 2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5188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2" name="Rectangle 2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6" y="4416"/>
                      <a:ext cx="41" cy="732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3" name="Freeform 263"/>
                    <p:cNvSpPr/>
                    <p:nvPr/>
                  </p:nvSpPr>
                  <p:spPr bwMode="auto">
                    <a:xfrm>
                      <a:off x="5816" y="4222"/>
                      <a:ext cx="41" cy="194"/>
                    </a:xfrm>
                    <a:custGeom>
                      <a:avLst/>
                      <a:gdLst>
                        <a:gd name="T0" fmla="*/ 0 w 6"/>
                        <a:gd name="T1" fmla="*/ 0 h 30"/>
                        <a:gd name="T2" fmla="*/ 0 w 6"/>
                        <a:gd name="T3" fmla="*/ 30 h 30"/>
                        <a:gd name="T4" fmla="*/ 6 w 6"/>
                        <a:gd name="T5" fmla="*/ 30 h 30"/>
                        <a:gd name="T6" fmla="*/ 6 w 6"/>
                        <a:gd name="T7" fmla="*/ 1 h 30"/>
                        <a:gd name="T8" fmla="*/ 0 w 6"/>
                        <a:gd name="T9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" h="30">
                          <a:moveTo>
                            <a:pt x="0" y="0"/>
                          </a:moveTo>
                          <a:cubicBezTo>
                            <a:pt x="0" y="30"/>
                            <a:pt x="0" y="30"/>
                            <a:pt x="0" y="30"/>
                          </a:cubicBezTo>
                          <a:cubicBezTo>
                            <a:pt x="6" y="30"/>
                            <a:pt x="6" y="30"/>
                            <a:pt x="6" y="30"/>
                          </a:cubicBezTo>
                          <a:cubicBezTo>
                            <a:pt x="6" y="1"/>
                            <a:pt x="6" y="1"/>
                            <a:pt x="6" y="1"/>
                          </a:cubicBezTo>
                          <a:cubicBezTo>
                            <a:pt x="4" y="1"/>
                            <a:pt x="2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4" name="Rectangle 2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12" y="3755"/>
                      <a:ext cx="18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5" name="Rectangle 2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33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6" name="Rectangle 2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09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7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80" y="3755"/>
                      <a:ext cx="732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78" name="Rectangle 2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12" y="3755"/>
                      <a:ext cx="775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0" name="Rectangle 2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48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1" name="Rectangle 2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27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2" name="Rectangle 2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98" y="3755"/>
                      <a:ext cx="186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3" name="Rectangle 2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25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4" name="Rectangle 2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01" y="3755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5" name="Rectangle 2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72" y="3755"/>
                      <a:ext cx="732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6" name="Rectangle 2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04" y="3755"/>
                      <a:ext cx="767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8" name="Rectangle 2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640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89" name="Rectangle 2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7" y="3755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0" name="Rectangle 2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88" y="3755"/>
                      <a:ext cx="18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1" name="Rectangle 2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14" y="3755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2" name="Rectangle 2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85" y="3755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3" name="Rectangle 2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165" y="3755"/>
                      <a:ext cx="729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4" name="Rectangle 2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893" y="3755"/>
                      <a:ext cx="770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6" name="Rectangle 2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833" y="3755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7" name="Rectangle 2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04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8" name="Rectangle 2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80" y="3755"/>
                      <a:ext cx="18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299" name="Rectangle 2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201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0" name="Rectangle 2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278" y="3755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1" name="Freeform 291"/>
                    <p:cNvSpPr/>
                    <p:nvPr/>
                  </p:nvSpPr>
                  <p:spPr bwMode="auto">
                    <a:xfrm>
                      <a:off x="13349" y="3755"/>
                      <a:ext cx="576" cy="325"/>
                    </a:xfrm>
                    <a:custGeom>
                      <a:avLst/>
                      <a:gdLst>
                        <a:gd name="T0" fmla="*/ 84 w 89"/>
                        <a:gd name="T1" fmla="*/ 50 h 50"/>
                        <a:gd name="T2" fmla="*/ 82 w 89"/>
                        <a:gd name="T3" fmla="*/ 37 h 50"/>
                        <a:gd name="T4" fmla="*/ 76 w 89"/>
                        <a:gd name="T5" fmla="*/ 25 h 50"/>
                        <a:gd name="T6" fmla="*/ 55 w 89"/>
                        <a:gd name="T7" fmla="*/ 9 h 50"/>
                        <a:gd name="T8" fmla="*/ 43 w 89"/>
                        <a:gd name="T9" fmla="*/ 6 h 50"/>
                        <a:gd name="T10" fmla="*/ 36 w 89"/>
                        <a:gd name="T11" fmla="*/ 6 h 50"/>
                        <a:gd name="T12" fmla="*/ 29 w 89"/>
                        <a:gd name="T13" fmla="*/ 6 h 50"/>
                        <a:gd name="T14" fmla="*/ 0 w 89"/>
                        <a:gd name="T15" fmla="*/ 6 h 50"/>
                        <a:gd name="T16" fmla="*/ 0 w 89"/>
                        <a:gd name="T17" fmla="*/ 0 h 50"/>
                        <a:gd name="T18" fmla="*/ 29 w 89"/>
                        <a:gd name="T19" fmla="*/ 0 h 50"/>
                        <a:gd name="T20" fmla="*/ 36 w 89"/>
                        <a:gd name="T21" fmla="*/ 0 h 50"/>
                        <a:gd name="T22" fmla="*/ 43 w 89"/>
                        <a:gd name="T23" fmla="*/ 0 h 50"/>
                        <a:gd name="T24" fmla="*/ 58 w 89"/>
                        <a:gd name="T25" fmla="*/ 4 h 50"/>
                        <a:gd name="T26" fmla="*/ 81 w 89"/>
                        <a:gd name="T27" fmla="*/ 22 h 50"/>
                        <a:gd name="T28" fmla="*/ 87 w 89"/>
                        <a:gd name="T29" fmla="*/ 35 h 50"/>
                        <a:gd name="T30" fmla="*/ 89 w 89"/>
                        <a:gd name="T31" fmla="*/ 50 h 50"/>
                        <a:gd name="T32" fmla="*/ 84 w 89"/>
                        <a:gd name="T33" fmla="*/ 5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89" h="50">
                          <a:moveTo>
                            <a:pt x="84" y="50"/>
                          </a:moveTo>
                          <a:cubicBezTo>
                            <a:pt x="84" y="46"/>
                            <a:pt x="83" y="41"/>
                            <a:pt x="82" y="37"/>
                          </a:cubicBezTo>
                          <a:cubicBezTo>
                            <a:pt x="80" y="33"/>
                            <a:pt x="78" y="29"/>
                            <a:pt x="76" y="25"/>
                          </a:cubicBezTo>
                          <a:cubicBezTo>
                            <a:pt x="71" y="18"/>
                            <a:pt x="64" y="12"/>
                            <a:pt x="55" y="9"/>
                          </a:cubicBezTo>
                          <a:cubicBezTo>
                            <a:pt x="51" y="7"/>
                            <a:pt x="47" y="6"/>
                            <a:pt x="43" y="6"/>
                          </a:cubicBezTo>
                          <a:cubicBezTo>
                            <a:pt x="40" y="6"/>
                            <a:pt x="38" y="6"/>
                            <a:pt x="36" y="6"/>
                          </a:cubicBezTo>
                          <a:cubicBezTo>
                            <a:pt x="29" y="6"/>
                            <a:pt x="29" y="6"/>
                            <a:pt x="29" y="6"/>
                          </a:cubicBezTo>
                          <a:cubicBezTo>
                            <a:pt x="0" y="6"/>
                            <a:pt x="0" y="6"/>
                            <a:pt x="0" y="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9" y="0"/>
                            <a:pt x="29" y="0"/>
                            <a:pt x="29" y="0"/>
                          </a:cubicBezTo>
                          <a:cubicBezTo>
                            <a:pt x="36" y="0"/>
                            <a:pt x="36" y="0"/>
                            <a:pt x="36" y="0"/>
                          </a:cubicBezTo>
                          <a:cubicBezTo>
                            <a:pt x="38" y="0"/>
                            <a:pt x="40" y="0"/>
                            <a:pt x="43" y="0"/>
                          </a:cubicBezTo>
                          <a:cubicBezTo>
                            <a:pt x="48" y="1"/>
                            <a:pt x="53" y="2"/>
                            <a:pt x="58" y="4"/>
                          </a:cubicBezTo>
                          <a:cubicBezTo>
                            <a:pt x="67" y="7"/>
                            <a:pt x="75" y="14"/>
                            <a:pt x="81" y="22"/>
                          </a:cubicBezTo>
                          <a:cubicBezTo>
                            <a:pt x="83" y="26"/>
                            <a:pt x="86" y="31"/>
                            <a:pt x="87" y="35"/>
                          </a:cubicBezTo>
                          <a:cubicBezTo>
                            <a:pt x="89" y="40"/>
                            <a:pt x="89" y="45"/>
                            <a:pt x="89" y="50"/>
                          </a:cubicBezTo>
                          <a:lnTo>
                            <a:pt x="84" y="5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2" name="Rectangle 2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4080"/>
                      <a:ext cx="33" cy="77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3" name="Freeform 29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840" y="4850"/>
                      <a:ext cx="137" cy="131"/>
                    </a:xfrm>
                    <a:custGeom>
                      <a:avLst/>
                      <a:gdLst>
                        <a:gd name="T0" fmla="*/ 11 w 21"/>
                        <a:gd name="T1" fmla="*/ 20 h 20"/>
                        <a:gd name="T2" fmla="*/ 21 w 21"/>
                        <a:gd name="T3" fmla="*/ 10 h 20"/>
                        <a:gd name="T4" fmla="*/ 11 w 21"/>
                        <a:gd name="T5" fmla="*/ 0 h 20"/>
                        <a:gd name="T6" fmla="*/ 0 w 21"/>
                        <a:gd name="T7" fmla="*/ 10 h 20"/>
                        <a:gd name="T8" fmla="*/ 11 w 21"/>
                        <a:gd name="T9" fmla="*/ 20 h 20"/>
                        <a:gd name="T10" fmla="*/ 11 w 21"/>
                        <a:gd name="T11" fmla="*/ 15 h 20"/>
                        <a:gd name="T12" fmla="*/ 6 w 21"/>
                        <a:gd name="T13" fmla="*/ 10 h 20"/>
                        <a:gd name="T14" fmla="*/ 11 w 21"/>
                        <a:gd name="T15" fmla="*/ 6 h 20"/>
                        <a:gd name="T16" fmla="*/ 15 w 21"/>
                        <a:gd name="T17" fmla="*/ 10 h 20"/>
                        <a:gd name="T18" fmla="*/ 11 w 21"/>
                        <a:gd name="T19" fmla="*/ 15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" h="20">
                          <a:moveTo>
                            <a:pt x="11" y="20"/>
                          </a:moveTo>
                          <a:cubicBezTo>
                            <a:pt x="16" y="20"/>
                            <a:pt x="21" y="16"/>
                            <a:pt x="21" y="10"/>
                          </a:cubicBezTo>
                          <a:cubicBezTo>
                            <a:pt x="21" y="5"/>
                            <a:pt x="16" y="0"/>
                            <a:pt x="11" y="0"/>
                          </a:cubicBezTo>
                          <a:cubicBezTo>
                            <a:pt x="5" y="0"/>
                            <a:pt x="0" y="5"/>
                            <a:pt x="0" y="10"/>
                          </a:cubicBezTo>
                          <a:cubicBezTo>
                            <a:pt x="0" y="16"/>
                            <a:pt x="5" y="20"/>
                            <a:pt x="11" y="20"/>
                          </a:cubicBezTo>
                          <a:close/>
                          <a:moveTo>
                            <a:pt x="11" y="15"/>
                          </a:moveTo>
                          <a:cubicBezTo>
                            <a:pt x="8" y="15"/>
                            <a:pt x="6" y="13"/>
                            <a:pt x="6" y="10"/>
                          </a:cubicBezTo>
                          <a:cubicBezTo>
                            <a:pt x="6" y="8"/>
                            <a:pt x="8" y="6"/>
                            <a:pt x="11" y="6"/>
                          </a:cubicBezTo>
                          <a:cubicBezTo>
                            <a:pt x="13" y="6"/>
                            <a:pt x="15" y="8"/>
                            <a:pt x="15" y="10"/>
                          </a:cubicBezTo>
                          <a:cubicBezTo>
                            <a:pt x="15" y="13"/>
                            <a:pt x="13" y="15"/>
                            <a:pt x="11" y="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4" name="Rectangle 2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019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5" name="Rectangle 2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095"/>
                      <a:ext cx="33" cy="3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6" name="Rectangle 2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169"/>
                      <a:ext cx="33" cy="18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7" name="Rectangle 2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396"/>
                      <a:ext cx="33" cy="3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8" name="Rectangle 2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467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09" name="Rectangle 2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92" y="5543"/>
                      <a:ext cx="33" cy="7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0" name="Freeform 300"/>
                    <p:cNvSpPr/>
                    <p:nvPr/>
                  </p:nvSpPr>
                  <p:spPr bwMode="auto">
                    <a:xfrm>
                      <a:off x="13892" y="6277"/>
                      <a:ext cx="33" cy="238"/>
                    </a:xfrm>
                    <a:custGeom>
                      <a:avLst/>
                      <a:gdLst>
                        <a:gd name="T0" fmla="*/ 3 w 5"/>
                        <a:gd name="T1" fmla="*/ 36 h 37"/>
                        <a:gd name="T2" fmla="*/ 5 w 5"/>
                        <a:gd name="T3" fmla="*/ 37 h 37"/>
                        <a:gd name="T4" fmla="*/ 5 w 5"/>
                        <a:gd name="T5" fmla="*/ 0 h 37"/>
                        <a:gd name="T6" fmla="*/ 0 w 5"/>
                        <a:gd name="T7" fmla="*/ 0 h 37"/>
                        <a:gd name="T8" fmla="*/ 0 w 5"/>
                        <a:gd name="T9" fmla="*/ 36 h 37"/>
                        <a:gd name="T10" fmla="*/ 3 w 5"/>
                        <a:gd name="T11" fmla="*/ 3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" h="37">
                          <a:moveTo>
                            <a:pt x="3" y="36"/>
                          </a:moveTo>
                          <a:cubicBezTo>
                            <a:pt x="4" y="36"/>
                            <a:pt x="5" y="37"/>
                            <a:pt x="5" y="37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36"/>
                            <a:pt x="0" y="36"/>
                            <a:pt x="0" y="36"/>
                          </a:cubicBezTo>
                          <a:cubicBezTo>
                            <a:pt x="1" y="36"/>
                            <a:pt x="2" y="36"/>
                            <a:pt x="3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1" name="Rectangle 3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68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2" name="Rectangle 3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49" y="6900"/>
                      <a:ext cx="186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3" name="Rectangle 3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070" y="6900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4" name="Rectangle 3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9" y="6900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5" name="Rectangle 3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229" y="6900"/>
                      <a:ext cx="732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6" name="Rectangle 3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462" y="6900"/>
                      <a:ext cx="767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7" name="Freeform 30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1331" y="6853"/>
                      <a:ext cx="131" cy="128"/>
                    </a:xfrm>
                    <a:custGeom>
                      <a:avLst/>
                      <a:gdLst>
                        <a:gd name="T0" fmla="*/ 0 w 20"/>
                        <a:gd name="T1" fmla="*/ 10 h 20"/>
                        <a:gd name="T2" fmla="*/ 10 w 20"/>
                        <a:gd name="T3" fmla="*/ 20 h 20"/>
                        <a:gd name="T4" fmla="*/ 20 w 20"/>
                        <a:gd name="T5" fmla="*/ 10 h 20"/>
                        <a:gd name="T6" fmla="*/ 10 w 20"/>
                        <a:gd name="T7" fmla="*/ 0 h 20"/>
                        <a:gd name="T8" fmla="*/ 0 w 20"/>
                        <a:gd name="T9" fmla="*/ 10 h 20"/>
                        <a:gd name="T10" fmla="*/ 5 w 20"/>
                        <a:gd name="T11" fmla="*/ 10 h 20"/>
                        <a:gd name="T12" fmla="*/ 10 w 20"/>
                        <a:gd name="T13" fmla="*/ 6 h 20"/>
                        <a:gd name="T14" fmla="*/ 14 w 20"/>
                        <a:gd name="T15" fmla="*/ 10 h 20"/>
                        <a:gd name="T16" fmla="*/ 10 w 20"/>
                        <a:gd name="T17" fmla="*/ 14 h 20"/>
                        <a:gd name="T18" fmla="*/ 5 w 20"/>
                        <a:gd name="T19" fmla="*/ 1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0" y="10"/>
                          </a:moveTo>
                          <a:cubicBezTo>
                            <a:pt x="0" y="16"/>
                            <a:pt x="4" y="20"/>
                            <a:pt x="10" y="20"/>
                          </a:cubicBezTo>
                          <a:cubicBezTo>
                            <a:pt x="15" y="20"/>
                            <a:pt x="20" y="16"/>
                            <a:pt x="20" y="10"/>
                          </a:cubicBezTo>
                          <a:cubicBezTo>
                            <a:pt x="20" y="4"/>
                            <a:pt x="15" y="0"/>
                            <a:pt x="10" y="0"/>
                          </a:cubicBezTo>
                          <a:cubicBezTo>
                            <a:pt x="4" y="0"/>
                            <a:pt x="0" y="4"/>
                            <a:pt x="0" y="10"/>
                          </a:cubicBezTo>
                          <a:close/>
                          <a:moveTo>
                            <a:pt x="5" y="10"/>
                          </a:moveTo>
                          <a:cubicBezTo>
                            <a:pt x="5" y="8"/>
                            <a:pt x="7" y="6"/>
                            <a:pt x="10" y="6"/>
                          </a:cubicBezTo>
                          <a:cubicBezTo>
                            <a:pt x="12" y="6"/>
                            <a:pt x="14" y="8"/>
                            <a:pt x="14" y="10"/>
                          </a:cubicBezTo>
                          <a:cubicBezTo>
                            <a:pt x="14" y="12"/>
                            <a:pt x="12" y="14"/>
                            <a:pt x="10" y="14"/>
                          </a:cubicBezTo>
                          <a:cubicBezTo>
                            <a:pt x="7" y="14"/>
                            <a:pt x="5" y="12"/>
                            <a:pt x="5" y="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8" name="Rectangle 3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255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19" name="Rectangle 3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184" y="6900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0" name="Rectangle 3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57" y="6900"/>
                      <a:ext cx="18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1" name="Rectangle 3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886" y="6900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2" name="Rectangle 3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810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3" name="Rectangle 3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040" y="6900"/>
                      <a:ext cx="729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4" name="Rectangle 3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270" y="6900"/>
                      <a:ext cx="770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5" name="Freeform 31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142" y="6853"/>
                      <a:ext cx="128" cy="128"/>
                    </a:xfrm>
                    <a:custGeom>
                      <a:avLst/>
                      <a:gdLst>
                        <a:gd name="T0" fmla="*/ 0 w 20"/>
                        <a:gd name="T1" fmla="*/ 10 h 20"/>
                        <a:gd name="T2" fmla="*/ 10 w 20"/>
                        <a:gd name="T3" fmla="*/ 20 h 20"/>
                        <a:gd name="T4" fmla="*/ 20 w 20"/>
                        <a:gd name="T5" fmla="*/ 10 h 20"/>
                        <a:gd name="T6" fmla="*/ 10 w 20"/>
                        <a:gd name="T7" fmla="*/ 0 h 20"/>
                        <a:gd name="T8" fmla="*/ 0 w 20"/>
                        <a:gd name="T9" fmla="*/ 10 h 20"/>
                        <a:gd name="T10" fmla="*/ 5 w 20"/>
                        <a:gd name="T11" fmla="*/ 10 h 20"/>
                        <a:gd name="T12" fmla="*/ 10 w 20"/>
                        <a:gd name="T13" fmla="*/ 6 h 20"/>
                        <a:gd name="T14" fmla="*/ 14 w 20"/>
                        <a:gd name="T15" fmla="*/ 10 h 20"/>
                        <a:gd name="T16" fmla="*/ 10 w 20"/>
                        <a:gd name="T17" fmla="*/ 14 h 20"/>
                        <a:gd name="T18" fmla="*/ 5 w 20"/>
                        <a:gd name="T19" fmla="*/ 1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0" y="10"/>
                          </a:moveTo>
                          <a:cubicBezTo>
                            <a:pt x="0" y="16"/>
                            <a:pt x="4" y="20"/>
                            <a:pt x="10" y="20"/>
                          </a:cubicBezTo>
                          <a:cubicBezTo>
                            <a:pt x="15" y="20"/>
                            <a:pt x="20" y="16"/>
                            <a:pt x="20" y="10"/>
                          </a:cubicBezTo>
                          <a:cubicBezTo>
                            <a:pt x="20" y="4"/>
                            <a:pt x="15" y="0"/>
                            <a:pt x="10" y="0"/>
                          </a:cubicBezTo>
                          <a:cubicBezTo>
                            <a:pt x="4" y="0"/>
                            <a:pt x="0" y="4"/>
                            <a:pt x="0" y="10"/>
                          </a:cubicBezTo>
                          <a:close/>
                          <a:moveTo>
                            <a:pt x="5" y="10"/>
                          </a:moveTo>
                          <a:cubicBezTo>
                            <a:pt x="5" y="8"/>
                            <a:pt x="7" y="6"/>
                            <a:pt x="10" y="6"/>
                          </a:cubicBezTo>
                          <a:cubicBezTo>
                            <a:pt x="12" y="6"/>
                            <a:pt x="14" y="8"/>
                            <a:pt x="14" y="10"/>
                          </a:cubicBezTo>
                          <a:cubicBezTo>
                            <a:pt x="14" y="12"/>
                            <a:pt x="12" y="14"/>
                            <a:pt x="10" y="14"/>
                          </a:cubicBezTo>
                          <a:cubicBezTo>
                            <a:pt x="7" y="14"/>
                            <a:pt x="5" y="12"/>
                            <a:pt x="5" y="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6" name="Rectangle 3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71" y="6900"/>
                      <a:ext cx="30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7" name="Rectangle 3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91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8" name="Rectangle 3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65" y="6900"/>
                      <a:ext cx="18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29" name="Rectangle 3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94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0" name="Rectangle 3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7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1" name="Rectangle 3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53" y="6900"/>
                      <a:ext cx="726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2" name="Rectangle 3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78" y="6900"/>
                      <a:ext cx="775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3" name="Freeform 32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49" y="6853"/>
                      <a:ext cx="128" cy="128"/>
                    </a:xfrm>
                    <a:custGeom>
                      <a:avLst/>
                      <a:gdLst>
                        <a:gd name="T0" fmla="*/ 0 w 20"/>
                        <a:gd name="T1" fmla="*/ 10 h 20"/>
                        <a:gd name="T2" fmla="*/ 10 w 20"/>
                        <a:gd name="T3" fmla="*/ 20 h 20"/>
                        <a:gd name="T4" fmla="*/ 20 w 20"/>
                        <a:gd name="T5" fmla="*/ 10 h 20"/>
                        <a:gd name="T6" fmla="*/ 10 w 20"/>
                        <a:gd name="T7" fmla="*/ 0 h 20"/>
                        <a:gd name="T8" fmla="*/ 0 w 20"/>
                        <a:gd name="T9" fmla="*/ 10 h 20"/>
                        <a:gd name="T10" fmla="*/ 6 w 20"/>
                        <a:gd name="T11" fmla="*/ 10 h 20"/>
                        <a:gd name="T12" fmla="*/ 10 w 20"/>
                        <a:gd name="T13" fmla="*/ 6 h 20"/>
                        <a:gd name="T14" fmla="*/ 15 w 20"/>
                        <a:gd name="T15" fmla="*/ 10 h 20"/>
                        <a:gd name="T16" fmla="*/ 10 w 20"/>
                        <a:gd name="T17" fmla="*/ 14 h 20"/>
                        <a:gd name="T18" fmla="*/ 6 w 20"/>
                        <a:gd name="T19" fmla="*/ 1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0" y="10"/>
                          </a:moveTo>
                          <a:cubicBezTo>
                            <a:pt x="0" y="16"/>
                            <a:pt x="5" y="20"/>
                            <a:pt x="10" y="20"/>
                          </a:cubicBezTo>
                          <a:cubicBezTo>
                            <a:pt x="16" y="20"/>
                            <a:pt x="20" y="16"/>
                            <a:pt x="20" y="10"/>
                          </a:cubicBezTo>
                          <a:cubicBezTo>
                            <a:pt x="20" y="4"/>
                            <a:pt x="16" y="0"/>
                            <a:pt x="10" y="0"/>
                          </a:cubicBezTo>
                          <a:cubicBezTo>
                            <a:pt x="5" y="0"/>
                            <a:pt x="0" y="4"/>
                            <a:pt x="0" y="10"/>
                          </a:cubicBezTo>
                          <a:close/>
                          <a:moveTo>
                            <a:pt x="6" y="10"/>
                          </a:moveTo>
                          <a:cubicBezTo>
                            <a:pt x="6" y="8"/>
                            <a:pt x="8" y="6"/>
                            <a:pt x="10" y="6"/>
                          </a:cubicBezTo>
                          <a:cubicBezTo>
                            <a:pt x="13" y="6"/>
                            <a:pt x="15" y="8"/>
                            <a:pt x="15" y="10"/>
                          </a:cubicBezTo>
                          <a:cubicBezTo>
                            <a:pt x="15" y="12"/>
                            <a:pt x="13" y="14"/>
                            <a:pt x="10" y="14"/>
                          </a:cubicBezTo>
                          <a:cubicBezTo>
                            <a:pt x="8" y="14"/>
                            <a:pt x="6" y="12"/>
                            <a:pt x="6" y="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4" name="Rectangle 3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8" y="6900"/>
                      <a:ext cx="38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5" name="Rectangle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99" y="6900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6" name="Rectangle 3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81" y="6900"/>
                      <a:ext cx="180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7" name="Rectangle 3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02" y="6900"/>
                      <a:ext cx="41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8" name="Rectangle 3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31" y="6900"/>
                      <a:ext cx="33" cy="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39" name="Freeform 329"/>
                    <p:cNvSpPr/>
                    <p:nvPr/>
                  </p:nvSpPr>
                  <p:spPr bwMode="auto">
                    <a:xfrm>
                      <a:off x="5816" y="6613"/>
                      <a:ext cx="576" cy="325"/>
                    </a:xfrm>
                    <a:custGeom>
                      <a:avLst/>
                      <a:gdLst>
                        <a:gd name="T0" fmla="*/ 6 w 89"/>
                        <a:gd name="T1" fmla="*/ 0 h 50"/>
                        <a:gd name="T2" fmla="*/ 7 w 89"/>
                        <a:gd name="T3" fmla="*/ 13 h 50"/>
                        <a:gd name="T4" fmla="*/ 13 w 89"/>
                        <a:gd name="T5" fmla="*/ 25 h 50"/>
                        <a:gd name="T6" fmla="*/ 34 w 89"/>
                        <a:gd name="T7" fmla="*/ 41 h 50"/>
                        <a:gd name="T8" fmla="*/ 47 w 89"/>
                        <a:gd name="T9" fmla="*/ 44 h 50"/>
                        <a:gd name="T10" fmla="*/ 53 w 89"/>
                        <a:gd name="T11" fmla="*/ 44 h 50"/>
                        <a:gd name="T12" fmla="*/ 61 w 89"/>
                        <a:gd name="T13" fmla="*/ 44 h 50"/>
                        <a:gd name="T14" fmla="*/ 89 w 89"/>
                        <a:gd name="T15" fmla="*/ 44 h 50"/>
                        <a:gd name="T16" fmla="*/ 89 w 89"/>
                        <a:gd name="T17" fmla="*/ 50 h 50"/>
                        <a:gd name="T18" fmla="*/ 61 w 89"/>
                        <a:gd name="T19" fmla="*/ 50 h 50"/>
                        <a:gd name="T20" fmla="*/ 53 w 89"/>
                        <a:gd name="T21" fmla="*/ 50 h 50"/>
                        <a:gd name="T22" fmla="*/ 46 w 89"/>
                        <a:gd name="T23" fmla="*/ 50 h 50"/>
                        <a:gd name="T24" fmla="*/ 32 w 89"/>
                        <a:gd name="T25" fmla="*/ 46 h 50"/>
                        <a:gd name="T26" fmla="*/ 9 w 89"/>
                        <a:gd name="T27" fmla="*/ 28 h 50"/>
                        <a:gd name="T28" fmla="*/ 2 w 89"/>
                        <a:gd name="T29" fmla="*/ 15 h 50"/>
                        <a:gd name="T30" fmla="*/ 0 w 89"/>
                        <a:gd name="T31" fmla="*/ 0 h 50"/>
                        <a:gd name="T32" fmla="*/ 6 w 89"/>
                        <a:gd name="T3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89" h="50">
                          <a:moveTo>
                            <a:pt x="6" y="0"/>
                          </a:moveTo>
                          <a:cubicBezTo>
                            <a:pt x="6" y="5"/>
                            <a:pt x="6" y="9"/>
                            <a:pt x="7" y="13"/>
                          </a:cubicBezTo>
                          <a:cubicBezTo>
                            <a:pt x="9" y="17"/>
                            <a:pt x="11" y="21"/>
                            <a:pt x="13" y="25"/>
                          </a:cubicBezTo>
                          <a:cubicBezTo>
                            <a:pt x="18" y="32"/>
                            <a:pt x="25" y="38"/>
                            <a:pt x="34" y="41"/>
                          </a:cubicBezTo>
                          <a:cubicBezTo>
                            <a:pt x="38" y="43"/>
                            <a:pt x="42" y="44"/>
                            <a:pt x="47" y="44"/>
                          </a:cubicBezTo>
                          <a:cubicBezTo>
                            <a:pt x="49" y="44"/>
                            <a:pt x="51" y="44"/>
                            <a:pt x="53" y="44"/>
                          </a:cubicBezTo>
                          <a:cubicBezTo>
                            <a:pt x="61" y="44"/>
                            <a:pt x="61" y="44"/>
                            <a:pt x="61" y="44"/>
                          </a:cubicBezTo>
                          <a:cubicBezTo>
                            <a:pt x="89" y="44"/>
                            <a:pt x="89" y="44"/>
                            <a:pt x="89" y="44"/>
                          </a:cubicBezTo>
                          <a:cubicBezTo>
                            <a:pt x="89" y="50"/>
                            <a:pt x="89" y="50"/>
                            <a:pt x="89" y="50"/>
                          </a:cubicBezTo>
                          <a:cubicBezTo>
                            <a:pt x="61" y="50"/>
                            <a:pt x="61" y="50"/>
                            <a:pt x="61" y="50"/>
                          </a:cubicBezTo>
                          <a:cubicBezTo>
                            <a:pt x="53" y="50"/>
                            <a:pt x="53" y="50"/>
                            <a:pt x="53" y="50"/>
                          </a:cubicBezTo>
                          <a:cubicBezTo>
                            <a:pt x="51" y="50"/>
                            <a:pt x="49" y="50"/>
                            <a:pt x="46" y="50"/>
                          </a:cubicBezTo>
                          <a:cubicBezTo>
                            <a:pt x="41" y="49"/>
                            <a:pt x="36" y="48"/>
                            <a:pt x="32" y="46"/>
                          </a:cubicBezTo>
                          <a:cubicBezTo>
                            <a:pt x="22" y="43"/>
                            <a:pt x="14" y="36"/>
                            <a:pt x="9" y="28"/>
                          </a:cubicBezTo>
                          <a:cubicBezTo>
                            <a:pt x="6" y="24"/>
                            <a:pt x="4" y="20"/>
                            <a:pt x="2" y="15"/>
                          </a:cubicBezTo>
                          <a:cubicBezTo>
                            <a:pt x="1" y="10"/>
                            <a:pt x="0" y="5"/>
                            <a:pt x="0" y="0"/>
                          </a:cubicBez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809328"/>
            <a:ext cx="12359640" cy="1014729"/>
            <a:chOff x="3866082" y="69041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常用函数</a:t>
              </a:r>
              <a:endParaRPr lang="en-US" altLang="zh-CN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图片 1" descr="7b0a20202020227069636672616d65646573223a20222670666d3834323037323136353126267370743131312626626474313030262677647432363333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</a:extLst>
          </a:blip>
          <a:srcRect/>
          <a:stretch>
            <a:fillRect/>
          </a:stretch>
        </p:blipFill>
        <p:spPr>
          <a:xfrm>
            <a:off x="4487545" y="3473450"/>
            <a:ext cx="15289530" cy="7872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b18b00ed-f67c-4ac2-8842-79c7653fae64}"/>
  <p:tag name="KSO_WPP_MARK_KEY" val="292a92f5-fb51-4001-871b-6fa01b46d82c"/>
  <p:tag name="COMMONDATA" val="eyJoZGlkIjoiN2YzNjBkOTgyNWQ1YTMxYzM3MzMwNWFiODNmOWIz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g"/>
  <p:tag name="KSO_WM_UNIT_INDEX" val="1_1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4"/>
  <p:tag name="KSO_WM_UNIT_PRESET_TEXT_LEN" val="5"/>
  <p:tag name="KSO_WM_DIAGRAM_GROUP_CODE" val="l1-1"/>
  <p:tag name="KSO_WM_UNIT_ID" val="diagram20174814_4*l_h_g*1_1_1"/>
  <p:tag name="KSO_WM_UNIT_RELATE_UNITID" val="diagram20174814_4*l_h_f*1_1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g"/>
  <p:tag name="KSO_WM_UNIT_INDEX" val="1_2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4"/>
  <p:tag name="KSO_WM_UNIT_PRESET_TEXT_LEN" val="5"/>
  <p:tag name="KSO_WM_DIAGRAM_GROUP_CODE" val="l1-1"/>
  <p:tag name="KSO_WM_UNIT_ID" val="diagram20174814_4*l_h_g*1_2_1"/>
  <p:tag name="KSO_WM_UNIT_RELATE_UNITID" val="diagram20174814_4*l_h_f*1_2_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g"/>
  <p:tag name="KSO_WM_UNIT_INDEX" val="1_3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4"/>
  <p:tag name="KSO_WM_UNIT_PRESET_TEXT_LEN" val="5"/>
  <p:tag name="KSO_WM_DIAGRAM_GROUP_CODE" val="l1-1"/>
  <p:tag name="KSO_WM_UNIT_ID" val="diagram20174814_4*l_h_g*1_3_1"/>
  <p:tag name="KSO_WM_UNIT_RELATE_UNITID" val="diagram20174814_4*l_h_f*1_3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i"/>
  <p:tag name="KSO_WM_UNIT_INDEX" val="1_4_1"/>
  <p:tag name="KSO_WM_UNIT_ID" val="diagram20174814_4*l_h_i*1_4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a"/>
  <p:tag name="KSO_WM_UNIT_INDEX" val="1_4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814_4*l_h_a*1_4_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g"/>
  <p:tag name="KSO_WM_UNIT_INDEX" val="1_4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4"/>
  <p:tag name="KSO_WM_UNIT_PRESET_TEXT_LEN" val="5"/>
  <p:tag name="KSO_WM_DIAGRAM_GROUP_CODE" val="l1-1"/>
  <p:tag name="KSO_WM_UNIT_ID" val="diagram20174814_4*l_h_g*1_4_1"/>
  <p:tag name="KSO_WM_UNIT_RELATE_UNITID" val="diagram20174814_4*l_h_f*1_4_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i"/>
  <p:tag name="KSO_WM_UNIT_INDEX" val="1_7"/>
  <p:tag name="KSO_WM_UNIT_ID" val="diagram20174814_4*l_i*1_7"/>
  <p:tag name="KSO_WM_UNIT_LAYERLEVEL" val="1_1"/>
  <p:tag name="KSO_WM_DIAGRAM_GROUP_CODE" val="l1-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36,&quot;width&quot;:117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i"/>
  <p:tag name="KSO_WM_UNIT_INDEX" val="1_1_1"/>
  <p:tag name="KSO_WM_UNIT_ID" val="diagram20174814_4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1_1"/>
  <p:tag name="KSO_WM_UNIT_ID" val="diagram20187862_6*l_h_i*1_1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4_1"/>
  <p:tag name="KSO_WM_UNIT_ID" val="diagram20187862_6*l_h_i*1_4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2_1"/>
  <p:tag name="KSO_WM_UNIT_ID" val="diagram20187862_6*l_h_i*1_2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5"/>
  <p:tag name="KSO_WM_UNIT_ID" val="diagram20187862_6*l_i*1_5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4"/>
  <p:tag name="KSO_WM_UNIT_ID" val="diagram20187862_6*l_i*1_4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3"/>
  <p:tag name="KSO_WM_UNIT_ID" val="diagram20187862_6*l_i*1_3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2"/>
  <p:tag name="KSO_WM_UNIT_ID" val="diagram20187862_6*l_i*1_2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1"/>
  <p:tag name="KSO_WM_UNIT_ID" val="diagram20187862_6*l_i*1_1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7"/>
  <p:tag name="KSO_WM_UNIT_ID" val="diagram20187862_6*l_i*1_7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a"/>
  <p:tag name="KSO_WM_UNIT_INDEX" val="1_1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814_4*l_h_a*1_1_1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i"/>
  <p:tag name="KSO_WM_UNIT_INDEX" val="1_6"/>
  <p:tag name="KSO_WM_UNIT_ID" val="diagram20187862_6*l_i*1_6"/>
  <p:tag name="KSO_WM_UNIT_LAYERLEVEL" val="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4_3"/>
  <p:tag name="KSO_WM_UNIT_ID" val="diagram20187862_6*l_h_i*1_4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4_2"/>
  <p:tag name="KSO_WM_UNIT_ID" val="diagram20187862_6*l_h_i*1_4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2_3"/>
  <p:tag name="KSO_WM_UNIT_ID" val="diagram20187862_6*l_h_i*1_2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2_2"/>
  <p:tag name="KSO_WM_UNIT_ID" val="diagram20187862_6*l_h_i*1_2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5_3"/>
  <p:tag name="KSO_WM_UNIT_ID" val="diagram20187862_6*l_h_i*1_5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1_2"/>
  <p:tag name="KSO_WM_UNIT_ID" val="diagram20187862_6*l_h_i*1_1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6_1"/>
  <p:tag name="KSO_WM_UNIT_ID" val="diagram20187862_6*l_h_i*1_6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6_3"/>
  <p:tag name="KSO_WM_UNIT_ID" val="diagram20187862_6*l_h_i*1_6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6_2"/>
  <p:tag name="KSO_WM_UNIT_ID" val="diagram20187862_6*l_h_i*1_6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i"/>
  <p:tag name="KSO_WM_UNIT_INDEX" val="1_2_1"/>
  <p:tag name="KSO_WM_UNIT_ID" val="diagram20174814_4*l_h_i*1_2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1_3"/>
  <p:tag name="KSO_WM_UNIT_ID" val="diagram20187862_6*l_h_i*1_1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5_1"/>
  <p:tag name="KSO_WM_UNIT_ID" val="diagram20187862_6*l_h_i*1_5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5_2"/>
  <p:tag name="KSO_WM_UNIT_ID" val="diagram20187862_6*l_h_i*1_5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3_2"/>
  <p:tag name="KSO_WM_UNIT_ID" val="diagram20187862_6*l_h_i*1_3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i"/>
  <p:tag name="KSO_WM_UNIT_INDEX" val="1_3_3"/>
  <p:tag name="KSO_WM_UNIT_ID" val="diagram20187862_6*l_h_i*1_3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1"/>
  <p:tag name="KSO_WM_UNIT_ID" val="diagram20187862_6*l_h_i*1_3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2_1"/>
  <p:tag name="KSO_WM_UNIT_ID" val="diagram20187862_6*l_h_f*1_2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diagram20187862_6*l_h_a*1_2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4_1"/>
  <p:tag name="KSO_WM_UNIT_ID" val="diagram20187862_6*l_h_f*1_4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diagram20187862_6*l_h_a*1_4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a"/>
  <p:tag name="KSO_WM_UNIT_INDEX" val="1_2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814_4*l_h_a*1_2_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6_1"/>
  <p:tag name="KSO_WM_UNIT_ID" val="diagram20187862_6*l_h_f*1_6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6_1"/>
  <p:tag name="KSO_WM_UNIT_ID" val="diagram20187862_6*l_h_a*1_6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1_1"/>
  <p:tag name="KSO_WM_UNIT_ID" val="diagram20187862_6*l_h_f*1_1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diagram20187862_6*l_h_a*1_1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3_1"/>
  <p:tag name="KSO_WM_UNIT_ID" val="diagram20187862_6*l_h_f*1_3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diagram20187862_6*l_h_a*1_3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7862"/>
  <p:tag name="KSO_WM_UNIT_TYPE" val="l_h_f"/>
  <p:tag name="KSO_WM_UNIT_INDEX" val="1_5_1"/>
  <p:tag name="KSO_WM_UNIT_ID" val="diagram20187862_6*l_h_f*1_5_1"/>
  <p:tag name="KSO_WM_UNIT_LAYERLEVEL" val="1_1_1"/>
  <p:tag name="KSO_WM_UNIT_DIAGRAM_CONTRAST_TITLE_CNT" val="4"/>
  <p:tag name="KSO_WM_UNIT_DIAGRAM_DIMENSION_TITLE_CNT" val="1"/>
  <p:tag name="KSO_WM_UNIT_VALUE" val="2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单击此处添加文本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DIAGRAM_GROUP_CODE" val="l1-1"/>
  <p:tag name="KSO_WM_UNIT_TYPE" val="l_h_a"/>
  <p:tag name="KSO_WM_UNIT_INDEX" val="1_5_1"/>
  <p:tag name="KSO_WM_UNIT_ID" val="diagram20187862_6*l_h_a*1_5_1"/>
  <p:tag name="KSO_WM_TEMPLATE_CATEGORY" val="diagram"/>
  <p:tag name="KSO_WM_TEMPLATE_INDEX" val="20187862"/>
  <p:tag name="KSO_WM_UNIT_LAYERLEVEL" val="1_1_1"/>
  <p:tag name="KSO_WM_TAG_VERSION" val="1.0"/>
  <p:tag name="KSO_WM_BEAUTIFY_FLAG" val="#wm#"/>
  <p:tag name="KSO_WM_UNIT_PRESET_TEXT" val="添加标题"/>
  <p:tag name="KSO_WM_UNIT_VALUE" val="7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160193_4*m_h_i*1_2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4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160193_4*m_h_i*1_2_2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i"/>
  <p:tag name="KSO_WM_UNIT_INDEX" val="1_3_1"/>
  <p:tag name="KSO_WM_UNIT_ID" val="diagram20174814_4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160193_4*m_h_a*1_2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160193_4*m_h_i*1_3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193_4*m_h_i*1_3_2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160193_4*m_h_a*1_3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160193_4*m_h_i*1_4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160193_4*m_h_i*1_4_2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160193_4*m_h_a*1_4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160193_4*m_h_i*1_5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160193_4*m_h_i*1_5_2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160193_4*m_h_a*1_5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h_a"/>
  <p:tag name="KSO_WM_UNIT_INDEX" val="1_3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814_4*l_h_a*1_3_1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193_4*m_i*1_1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160193_4*m_i*1_2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160193_4*m_i*1_3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160193_4*m_i*1_4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160193_4*m_i*1_5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160193_4*m_i*1_6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160193_4*m_i*1_7"/>
  <p:tag name="KSO_WM_TEMPLATE_CATEGORY" val="diagram"/>
  <p:tag name="KSO_WM_TEMPLATE_INDEX" val="16019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160193_4*m_h_i*1_1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0"/>
  <p:tag name="KSO_WM_UNIT_LINE_FILL_TYPE" val="2"/>
  <p:tag name="KSO_WM_UNIT_TEXT_FILL_FORE_SCHEMECOLOR_INDEX" val="14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193_4*m_h_i*1_1_2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160193_4*m_h_a*1_1_1"/>
  <p:tag name="KSO_WM_TEMPLATE_CATEGORY" val="diagram"/>
  <p:tag name="KSO_WM_TEMPLATE_INDEX" val="160193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i"/>
  <p:tag name="KSO_WM_UNIT_INDEX" val="1_4"/>
  <p:tag name="KSO_WM_UNIT_ID" val="diagram20174814_4*l_i*1_4"/>
  <p:tag name="KSO_WM_UNIT_LAYERLEVEL" val="1_1"/>
  <p:tag name="KSO_WM_DIAGRAM_GROUP_CODE" val="l1-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4814"/>
  <p:tag name="KSO_WM_UNIT_TYPE" val="l_i"/>
  <p:tag name="KSO_WM_UNIT_INDEX" val="1_5"/>
  <p:tag name="KSO_WM_UNIT_ID" val="diagram20174814_4*l_i*1_5"/>
  <p:tag name="KSO_WM_UNIT_LAYERLEVEL" val="1_1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自定义</PresentationFormat>
  <Paragraphs>74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宋体</vt:lpstr>
      <vt:lpstr>微软雅黑</vt:lpstr>
      <vt:lpstr>文泉驿微米黑</vt:lpstr>
      <vt:lpstr>杨任东竹石体-Regular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Administrator</cp:lastModifiedBy>
  <cp:revision>1193</cp:revision>
  <dcterms:created xsi:type="dcterms:W3CDTF">2011-04-03T21:06:00Z</dcterms:created>
  <dcterms:modified xsi:type="dcterms:W3CDTF">2022-09-27T11:36:43Z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8F8715FC852540B7BDE2E4EB43759A62</vt:lpwstr>
  </property>
</Properties>
</file>